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2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75" r:id="rId8"/>
    <p:sldId id="262" r:id="rId9"/>
    <p:sldId id="280" r:id="rId10"/>
    <p:sldId id="276" r:id="rId11"/>
    <p:sldId id="274" r:id="rId12"/>
    <p:sldId id="279" r:id="rId13"/>
    <p:sldId id="278" r:id="rId14"/>
    <p:sldId id="271" r:id="rId15"/>
    <p:sldId id="281" r:id="rId16"/>
    <p:sldId id="282" r:id="rId17"/>
    <p:sldId id="283" r:id="rId18"/>
    <p:sldId id="273" r:id="rId19"/>
    <p:sldId id="286" r:id="rId20"/>
    <p:sldId id="284" r:id="rId21"/>
    <p:sldId id="272" r:id="rId22"/>
    <p:sldId id="269" r:id="rId23"/>
    <p:sldId id="263" r:id="rId24"/>
    <p:sldId id="265" r:id="rId25"/>
    <p:sldId id="266" r:id="rId26"/>
    <p:sldId id="267" r:id="rId27"/>
    <p:sldId id="264" r:id="rId28"/>
    <p:sldId id="268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05" autoAdjust="0"/>
  </p:normalViewPr>
  <p:slideViewPr>
    <p:cSldViewPr>
      <p:cViewPr>
        <p:scale>
          <a:sx n="72" d="100"/>
          <a:sy n="72" d="100"/>
        </p:scale>
        <p:origin x="-1762" y="-3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8381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FBDF-5624-45D1-A438-4D2BBB02223C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CE5-E7BA-4253-A5F6-A76FEDAB938F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FBDF-5624-45D1-A438-4D2BBB02223C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CE5-E7BA-4253-A5F6-A76FEDAB938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FBDF-5624-45D1-A438-4D2BBB02223C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CE5-E7BA-4253-A5F6-A76FEDAB938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FBDF-5624-45D1-A438-4D2BBB02223C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CE5-E7BA-4253-A5F6-A76FEDAB938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FBDF-5624-45D1-A438-4D2BBB02223C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CE5-E7BA-4253-A5F6-A76FEDAB938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FBDF-5624-45D1-A438-4D2BBB02223C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CE5-E7BA-4253-A5F6-A76FEDAB938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FBDF-5624-45D1-A438-4D2BBB02223C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CE5-E7BA-4253-A5F6-A76FEDAB938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FBDF-5624-45D1-A438-4D2BBB02223C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CE5-E7BA-4253-A5F6-A76FEDAB938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FBDF-5624-45D1-A438-4D2BBB02223C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CE5-E7BA-4253-A5F6-A76FEDAB938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FBDF-5624-45D1-A438-4D2BBB02223C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CE5-E7BA-4253-A5F6-A76FEDAB938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FBDF-5624-45D1-A438-4D2BBB02223C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CE5-E7BA-4253-A5F6-A76FEDAB938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249CFBDF-5624-45D1-A438-4D2BBB02223C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F8E1CE5-E7BA-4253-A5F6-A76FEDAB938F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ernjs.net/LICENSE" TargetMode="External"/><Relationship Id="rId2" Type="http://schemas.openxmlformats.org/officeDocument/2006/relationships/hyperlink" Target="http://ternjs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odejs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ternjs.net/doc/demo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elozerr/tern.ace" TargetMode="External"/><Relationship Id="rId2" Type="http://schemas.openxmlformats.org/officeDocument/2006/relationships/hyperlink" Target="http://codemirror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gelozerr/tern.orio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fr-FR" dirty="0" smtClean="0"/>
              <a:t>Utilisation du moteur d’inférence tern.js dans un contexte Java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tern.java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073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Tern.java, c’est quoi?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tern.java</a:t>
            </a:r>
            <a:r>
              <a:rPr lang="fr-FR" dirty="0" smtClean="0"/>
              <a:t> </a:t>
            </a:r>
            <a:r>
              <a:rPr lang="fr-FR" dirty="0" smtClean="0"/>
              <a:t>fournit un moteur d’inférence JavaScript dans un contexte Java.</a:t>
            </a:r>
          </a:p>
          <a:p>
            <a:r>
              <a:rPr lang="fr-FR" dirty="0" smtClean="0"/>
              <a:t>Il </a:t>
            </a:r>
            <a:r>
              <a:rPr lang="fr-FR" dirty="0" err="1" smtClean="0"/>
              <a:t>execute</a:t>
            </a:r>
            <a:r>
              <a:rPr lang="fr-FR" dirty="0" smtClean="0"/>
              <a:t> </a:t>
            </a:r>
            <a:r>
              <a:rPr lang="fr-FR" b="1" dirty="0" smtClean="0"/>
              <a:t>tern.js</a:t>
            </a:r>
            <a:r>
              <a:rPr lang="fr-FR" dirty="0" smtClean="0"/>
              <a:t> </a:t>
            </a:r>
            <a:r>
              <a:rPr lang="fr-FR" dirty="0" smtClean="0"/>
              <a:t>dans un contexte Java</a:t>
            </a:r>
          </a:p>
          <a:p>
            <a:r>
              <a:rPr lang="fr-FR" dirty="0" smtClean="0"/>
              <a:t>Le projet est </a:t>
            </a:r>
            <a:r>
              <a:rPr lang="fr-FR" dirty="0" smtClean="0"/>
              <a:t>découpé en 2 parties :</a:t>
            </a:r>
          </a:p>
          <a:p>
            <a:pPr lvl="1"/>
            <a:r>
              <a:rPr lang="fr-FR" b="1" dirty="0" err="1" smtClean="0"/>
              <a:t>core</a:t>
            </a:r>
            <a:r>
              <a:rPr lang="fr-FR" dirty="0" smtClean="0"/>
              <a:t> : utilisation de tern.js dans un contexte Java</a:t>
            </a:r>
          </a:p>
          <a:p>
            <a:pPr lvl="1"/>
            <a:r>
              <a:rPr lang="fr-FR" b="1" dirty="0" err="1" smtClean="0"/>
              <a:t>eclipse</a:t>
            </a:r>
            <a:r>
              <a:rPr lang="fr-FR" dirty="0" smtClean="0"/>
              <a:t> : utilisation de tern.java (</a:t>
            </a:r>
            <a:r>
              <a:rPr lang="fr-FR" dirty="0" err="1" smtClean="0"/>
              <a:t>core</a:t>
            </a:r>
            <a:r>
              <a:rPr lang="fr-FR" dirty="0" smtClean="0"/>
              <a:t>) dans Eclipse IDE</a:t>
            </a:r>
          </a:p>
          <a:p>
            <a:pPr marL="342900" lvl="1" indent="-342900"/>
            <a:r>
              <a:rPr lang="fr-FR" dirty="0" smtClean="0"/>
              <a:t>tern.java (</a:t>
            </a:r>
            <a:r>
              <a:rPr lang="fr-FR" dirty="0" err="1" smtClean="0"/>
              <a:t>core</a:t>
            </a:r>
            <a:r>
              <a:rPr lang="fr-FR" dirty="0" smtClean="0"/>
              <a:t>) </a:t>
            </a:r>
            <a:r>
              <a:rPr lang="fr-FR" dirty="0" smtClean="0"/>
              <a:t>peut être </a:t>
            </a:r>
            <a:r>
              <a:rPr lang="fr-FR" dirty="0" smtClean="0"/>
              <a:t>utilisé dans d’autres solutions Java :</a:t>
            </a:r>
          </a:p>
          <a:p>
            <a:pPr marL="742950" lvl="2" indent="-342900"/>
            <a:r>
              <a:rPr lang="fr-FR" dirty="0" smtClean="0"/>
              <a:t>Champs textes simple : </a:t>
            </a:r>
            <a:r>
              <a:rPr lang="fr-FR" dirty="0"/>
              <a:t>SWT </a:t>
            </a:r>
            <a:r>
              <a:rPr lang="fr-FR" dirty="0" err="1"/>
              <a:t>Text</a:t>
            </a:r>
            <a:r>
              <a:rPr lang="fr-FR" dirty="0"/>
              <a:t>, Swing </a:t>
            </a:r>
            <a:r>
              <a:rPr lang="fr-FR" dirty="0" err="1" smtClean="0"/>
              <a:t>JTextField</a:t>
            </a:r>
            <a:r>
              <a:rPr lang="fr-FR" dirty="0" smtClean="0"/>
              <a:t>, </a:t>
            </a:r>
            <a:r>
              <a:rPr lang="fr-FR" dirty="0" err="1" smtClean="0"/>
              <a:t>etc</a:t>
            </a:r>
            <a:r>
              <a:rPr lang="fr-FR" dirty="0" smtClean="0"/>
              <a:t> </a:t>
            </a:r>
            <a:endParaRPr lang="fr-FR" dirty="0" smtClean="0"/>
          </a:p>
          <a:p>
            <a:pPr marL="742950" lvl="2" indent="-342900"/>
            <a:r>
              <a:rPr lang="fr-FR" dirty="0" smtClean="0"/>
              <a:t>Editeur (IDE): </a:t>
            </a:r>
            <a:r>
              <a:rPr lang="fr-FR" dirty="0" err="1" smtClean="0"/>
              <a:t>IntelliJ</a:t>
            </a:r>
            <a:r>
              <a:rPr lang="fr-FR" dirty="0" smtClean="0"/>
              <a:t> IDEA, </a:t>
            </a:r>
            <a:r>
              <a:rPr lang="fr-FR" dirty="0" err="1" smtClean="0"/>
              <a:t>Netbeans</a:t>
            </a:r>
            <a:r>
              <a:rPr lang="fr-FR" dirty="0" smtClean="0"/>
              <a:t>, </a:t>
            </a:r>
            <a:r>
              <a:rPr lang="fr-FR" dirty="0" err="1" smtClean="0"/>
              <a:t>etc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52687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Tern.java – Démo (Eclipse  SWT)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Démo avec le </a:t>
            </a:r>
            <a:r>
              <a:rPr lang="fr-FR" b="1" dirty="0" smtClean="0"/>
              <a:t>module browser</a:t>
            </a:r>
            <a:r>
              <a:rPr lang="fr-FR" dirty="0" smtClean="0"/>
              <a:t> et un simple champs texte SWT : </a:t>
            </a:r>
          </a:p>
          <a:p>
            <a:endParaRPr lang="fr-F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060848"/>
            <a:ext cx="3653582" cy="361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396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Tern</a:t>
            </a:r>
            <a:r>
              <a:rPr lang="fr-FR" dirty="0"/>
              <a:t> </a:t>
            </a:r>
            <a:r>
              <a:rPr lang="fr-FR" dirty="0" smtClean="0"/>
              <a:t>IDE</a:t>
            </a:r>
            <a:r>
              <a:rPr lang="fr-FR" dirty="0" smtClean="0"/>
              <a:t>, c’est quoi?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Pour rappel</a:t>
            </a:r>
            <a:r>
              <a:rPr lang="fr-FR" b="1" dirty="0" smtClean="0"/>
              <a:t>, </a:t>
            </a:r>
            <a:r>
              <a:rPr lang="fr-FR" b="1" dirty="0"/>
              <a:t>JSDT</a:t>
            </a:r>
            <a:r>
              <a:rPr lang="fr-FR" dirty="0"/>
              <a:t> est le plugin Eclipse pour JavaScript officiel.</a:t>
            </a:r>
          </a:p>
          <a:p>
            <a:r>
              <a:rPr lang="fr-FR" b="1" dirty="0" err="1" smtClean="0"/>
              <a:t>Tern</a:t>
            </a:r>
            <a:r>
              <a:rPr lang="fr-FR" b="1" dirty="0" smtClean="0"/>
              <a:t> IDE </a:t>
            </a:r>
            <a:r>
              <a:rPr lang="fr-FR" dirty="0" smtClean="0"/>
              <a:t>est un ensemble de plugins Eclipse basé sur </a:t>
            </a:r>
            <a:r>
              <a:rPr lang="fr-FR" b="1" dirty="0" smtClean="0"/>
              <a:t>tern.java</a:t>
            </a:r>
            <a:r>
              <a:rPr lang="fr-FR" dirty="0" smtClean="0"/>
              <a:t> pour l’IDE Eclipse.</a:t>
            </a:r>
          </a:p>
          <a:p>
            <a:r>
              <a:rPr lang="fr-FR" dirty="0" smtClean="0"/>
              <a:t>Il est découpé en 3 parties : </a:t>
            </a:r>
          </a:p>
          <a:p>
            <a:pPr lvl="1"/>
            <a:r>
              <a:rPr lang="fr-FR" dirty="0" err="1" smtClean="0"/>
              <a:t>Tern</a:t>
            </a:r>
            <a:r>
              <a:rPr lang="fr-FR" dirty="0" smtClean="0"/>
              <a:t> IDE </a:t>
            </a:r>
            <a:r>
              <a:rPr lang="fr-FR" dirty="0" err="1" smtClean="0"/>
              <a:t>Core</a:t>
            </a:r>
            <a:r>
              <a:rPr lang="fr-FR" dirty="0" smtClean="0"/>
              <a:t>/UI</a:t>
            </a:r>
          </a:p>
          <a:p>
            <a:pPr lvl="1"/>
            <a:r>
              <a:rPr lang="fr-FR" dirty="0" err="1"/>
              <a:t>Embed</a:t>
            </a:r>
            <a:r>
              <a:rPr lang="fr-FR" dirty="0"/>
              <a:t> Node.js</a:t>
            </a:r>
          </a:p>
          <a:p>
            <a:pPr lvl="1"/>
            <a:r>
              <a:rPr lang="fr-FR" dirty="0" err="1" smtClean="0"/>
              <a:t>Tern</a:t>
            </a:r>
            <a:r>
              <a:rPr lang="fr-FR" dirty="0" smtClean="0"/>
              <a:t> – JSDT</a:t>
            </a:r>
          </a:p>
          <a:p>
            <a:r>
              <a:rPr lang="fr-FR" dirty="0" err="1" smtClean="0"/>
              <a:t>Tern</a:t>
            </a:r>
            <a:r>
              <a:rPr lang="fr-FR" dirty="0" smtClean="0"/>
              <a:t> IDE n’est pas lié à JSDT, il peut être utilisé avec d’autres types d’éditeurs.</a:t>
            </a:r>
          </a:p>
          <a:p>
            <a:r>
              <a:rPr lang="fr-FR" dirty="0" err="1" smtClean="0"/>
              <a:t>Tern</a:t>
            </a:r>
            <a:r>
              <a:rPr lang="fr-FR" dirty="0" smtClean="0"/>
              <a:t> IDE utilise </a:t>
            </a:r>
            <a:r>
              <a:rPr lang="fr-FR" dirty="0" err="1" smtClean="0"/>
              <a:t>tern</a:t>
            </a:r>
            <a:r>
              <a:rPr lang="fr-FR" dirty="0" smtClean="0"/>
              <a:t> pour gérer:</a:t>
            </a:r>
          </a:p>
          <a:p>
            <a:pPr lvl="1"/>
            <a:r>
              <a:rPr lang="fr-FR" dirty="0" smtClean="0"/>
              <a:t>la complétion</a:t>
            </a:r>
          </a:p>
          <a:p>
            <a:pPr lvl="1"/>
            <a:r>
              <a:rPr lang="fr-FR" dirty="0" smtClean="0"/>
              <a:t>Les </a:t>
            </a:r>
            <a:r>
              <a:rPr lang="fr-FR" dirty="0" err="1" smtClean="0"/>
              <a:t>hyperlinks</a:t>
            </a:r>
            <a:endParaRPr lang="fr-FR" dirty="0" smtClean="0"/>
          </a:p>
          <a:p>
            <a:pPr lvl="1"/>
            <a:r>
              <a:rPr lang="fr-FR" dirty="0" smtClean="0"/>
              <a:t>Le </a:t>
            </a:r>
            <a:r>
              <a:rPr lang="fr-FR" dirty="0" err="1" smtClean="0"/>
              <a:t>hover</a:t>
            </a:r>
            <a:endParaRPr lang="fr-FR" dirty="0" smtClean="0"/>
          </a:p>
          <a:p>
            <a:pPr lvl="1"/>
            <a:r>
              <a:rPr lang="fr-FR" dirty="0" smtClean="0"/>
              <a:t>La validation</a:t>
            </a:r>
          </a:p>
        </p:txBody>
      </p:sp>
    </p:spTree>
    <p:extLst>
      <p:ext uri="{BB962C8B-B14F-4D97-AF65-F5344CB8AC3E}">
        <p14:creationId xmlns:p14="http://schemas.microsoft.com/office/powerpoint/2010/main" val="3034813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Tern</a:t>
            </a:r>
            <a:r>
              <a:rPr lang="fr-FR" dirty="0"/>
              <a:t> </a:t>
            </a:r>
            <a:r>
              <a:rPr lang="fr-FR" dirty="0" smtClean="0"/>
              <a:t>IDE</a:t>
            </a:r>
            <a:r>
              <a:rPr lang="fr-FR" dirty="0" smtClean="0"/>
              <a:t> – Démo (</a:t>
            </a:r>
            <a:r>
              <a:rPr lang="fr-FR" dirty="0" err="1" smtClean="0"/>
              <a:t>Completion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Démo avec le </a:t>
            </a:r>
            <a:r>
              <a:rPr lang="fr-FR" b="1" dirty="0" smtClean="0"/>
              <a:t>module browser</a:t>
            </a:r>
          </a:p>
          <a:p>
            <a:r>
              <a:rPr lang="fr-FR" dirty="0" smtClean="0"/>
              <a:t>Ici </a:t>
            </a:r>
            <a:r>
              <a:rPr lang="fr-FR" dirty="0" err="1" smtClean="0"/>
              <a:t>tern</a:t>
            </a:r>
            <a:r>
              <a:rPr lang="fr-FR" dirty="0" smtClean="0"/>
              <a:t> sait que </a:t>
            </a:r>
            <a:r>
              <a:rPr lang="fr-FR" dirty="0" err="1" smtClean="0"/>
              <a:t>elt</a:t>
            </a:r>
            <a:r>
              <a:rPr lang="fr-FR" dirty="0" smtClean="0"/>
              <a:t> est de type </a:t>
            </a:r>
            <a:r>
              <a:rPr lang="fr-FR" b="1" dirty="0" err="1" smtClean="0"/>
              <a:t>HTMLElement</a:t>
            </a:r>
            <a:r>
              <a:rPr lang="fr-FR" dirty="0" smtClean="0"/>
              <a:t>:</a:t>
            </a:r>
          </a:p>
          <a:p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73041"/>
            <a:ext cx="7406640" cy="306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802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Tern</a:t>
            </a:r>
            <a:r>
              <a:rPr lang="fr-FR" dirty="0"/>
              <a:t> IDE – </a:t>
            </a:r>
            <a:r>
              <a:rPr lang="fr-FR" dirty="0" smtClean="0"/>
              <a:t>Démo </a:t>
            </a:r>
            <a:r>
              <a:rPr lang="fr-FR" dirty="0"/>
              <a:t>(</a:t>
            </a:r>
            <a:r>
              <a:rPr lang="fr-FR" dirty="0" err="1"/>
              <a:t>Completion</a:t>
            </a:r>
            <a:r>
              <a:rPr lang="fr-FR" dirty="0"/>
              <a:t>)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Ici </a:t>
            </a:r>
            <a:r>
              <a:rPr lang="fr-FR" dirty="0" err="1" smtClean="0"/>
              <a:t>tern</a:t>
            </a:r>
            <a:r>
              <a:rPr lang="fr-FR" dirty="0" smtClean="0"/>
              <a:t> sait que e est un événement d’une callback :</a:t>
            </a:r>
          </a:p>
          <a:p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98674"/>
            <a:ext cx="7272808" cy="310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22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Tern</a:t>
            </a:r>
            <a:r>
              <a:rPr lang="fr-FR" dirty="0"/>
              <a:t> IDE – </a:t>
            </a:r>
            <a:r>
              <a:rPr lang="fr-FR" dirty="0" smtClean="0"/>
              <a:t>Démo (</a:t>
            </a:r>
            <a:r>
              <a:rPr lang="fr-FR" dirty="0" err="1" smtClean="0"/>
              <a:t>Hyperlink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Ici </a:t>
            </a:r>
            <a:r>
              <a:rPr lang="fr-FR" dirty="0" err="1" smtClean="0"/>
              <a:t>tern</a:t>
            </a:r>
            <a:r>
              <a:rPr lang="fr-FR" dirty="0" smtClean="0"/>
              <a:t> retrouve ou est déclaré l’</a:t>
            </a:r>
            <a:r>
              <a:rPr lang="fr-FR" dirty="0" err="1" smtClean="0"/>
              <a:t>évenement</a:t>
            </a:r>
            <a:r>
              <a:rPr lang="fr-FR" dirty="0" smtClean="0"/>
              <a:t> e: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409825"/>
            <a:ext cx="61722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528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Tern</a:t>
            </a:r>
            <a:r>
              <a:rPr lang="fr-FR" dirty="0"/>
              <a:t> IDE – </a:t>
            </a:r>
            <a:r>
              <a:rPr lang="fr-FR" dirty="0" smtClean="0"/>
              <a:t>Démo (</a:t>
            </a:r>
            <a:r>
              <a:rPr lang="fr-FR" dirty="0" err="1" smtClean="0"/>
              <a:t>Hover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Ici </a:t>
            </a:r>
            <a:r>
              <a:rPr lang="fr-FR" dirty="0" err="1" smtClean="0"/>
              <a:t>tern</a:t>
            </a:r>
            <a:r>
              <a:rPr lang="fr-FR" dirty="0" smtClean="0"/>
              <a:t> retrouve les informations de l’événement e :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0" y="2060848"/>
            <a:ext cx="8006283" cy="3255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528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Tern</a:t>
            </a:r>
            <a:r>
              <a:rPr lang="fr-FR" dirty="0"/>
              <a:t> IDE – </a:t>
            </a:r>
            <a:r>
              <a:rPr lang="fr-FR" dirty="0" smtClean="0"/>
              <a:t>Démo (Validation)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Ici le plugin </a:t>
            </a:r>
            <a:r>
              <a:rPr lang="fr-FR" dirty="0" err="1" smtClean="0"/>
              <a:t>tern</a:t>
            </a:r>
            <a:r>
              <a:rPr lang="fr-FR" dirty="0" smtClean="0"/>
              <a:t> </a:t>
            </a:r>
            <a:r>
              <a:rPr lang="fr-FR" dirty="0" err="1" smtClean="0"/>
              <a:t>lint</a:t>
            </a:r>
            <a:r>
              <a:rPr lang="fr-FR" dirty="0" smtClean="0"/>
              <a:t> est utilisé et affiche une erreur indiquant que le paramètre </a:t>
            </a:r>
            <a:r>
              <a:rPr lang="fr-FR" dirty="0" err="1" smtClean="0"/>
              <a:t>getElementById</a:t>
            </a:r>
            <a:r>
              <a:rPr lang="fr-FR" dirty="0" smtClean="0"/>
              <a:t> </a:t>
            </a:r>
            <a:r>
              <a:rPr lang="fr-FR" dirty="0" err="1" smtClean="0"/>
              <a:t>attent</a:t>
            </a:r>
            <a:r>
              <a:rPr lang="fr-FR" dirty="0" smtClean="0"/>
              <a:t> une string 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2647950"/>
            <a:ext cx="574357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459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 IDE &amp; Modules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/>
            <a:r>
              <a:rPr lang="fr-FR" dirty="0" smtClean="0"/>
              <a:t>Un module est un JSON Type </a:t>
            </a:r>
            <a:r>
              <a:rPr lang="fr-FR" dirty="0" err="1" smtClean="0"/>
              <a:t>Definition</a:t>
            </a:r>
            <a:r>
              <a:rPr lang="fr-FR" dirty="0" smtClean="0"/>
              <a:t> ou un plugin.</a:t>
            </a:r>
          </a:p>
          <a:p>
            <a:pPr marL="342900" lvl="1" indent="-342900"/>
            <a:endParaRPr lang="fr-FR" dirty="0" smtClean="0"/>
          </a:p>
          <a:p>
            <a:pPr marL="342900" lvl="1" indent="-342900"/>
            <a:endParaRPr lang="fr-FR" dirty="0"/>
          </a:p>
          <a:p>
            <a:pPr marL="342900" lvl="1" indent="-342900"/>
            <a:endParaRPr lang="fr-FR" dirty="0" smtClean="0"/>
          </a:p>
          <a:p>
            <a:pPr marL="342900" lvl="1" indent="-342900"/>
            <a:endParaRPr lang="fr-FR" dirty="0"/>
          </a:p>
          <a:p>
            <a:pPr marL="342900" lvl="1" indent="-342900"/>
            <a:endParaRPr lang="fr-FR" dirty="0" smtClean="0"/>
          </a:p>
          <a:p>
            <a:pPr marL="342900" lvl="1" indent="-342900"/>
            <a:endParaRPr lang="fr-FR" dirty="0"/>
          </a:p>
          <a:p>
            <a:pPr marL="342900" lvl="1" indent="-342900"/>
            <a:endParaRPr lang="fr-FR" dirty="0" smtClean="0"/>
          </a:p>
          <a:p>
            <a:pPr marL="342900" lvl="1" indent="-342900"/>
            <a:endParaRPr lang="fr-FR" dirty="0"/>
          </a:p>
          <a:p>
            <a:pPr marL="342900" lvl="1" indent="-342900"/>
            <a:endParaRPr lang="fr-FR" dirty="0" smtClean="0"/>
          </a:p>
          <a:p>
            <a:pPr marL="342900" lvl="1" indent="-342900"/>
            <a:endParaRPr lang="fr-FR" dirty="0"/>
          </a:p>
          <a:p>
            <a:pPr marL="342900" lvl="1" indent="-342900"/>
            <a:r>
              <a:rPr lang="fr-FR" dirty="0" smtClean="0"/>
              <a:t>La sélection des modules s’effectuent dans les propriétés du projet (ex : </a:t>
            </a:r>
            <a:r>
              <a:rPr lang="fr-FR" dirty="0" err="1" smtClean="0"/>
              <a:t>jQuery</a:t>
            </a:r>
            <a:r>
              <a:rPr lang="fr-FR" dirty="0" smtClean="0"/>
              <a:t>). </a:t>
            </a:r>
            <a:endParaRPr lang="fr-F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24744"/>
            <a:ext cx="3528392" cy="42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0386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TERN.java – Comment ca marche?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fr-FR" dirty="0" smtClean="0"/>
              <a:t>TODO : faire </a:t>
            </a:r>
            <a:r>
              <a:rPr lang="fr-FR" dirty="0" err="1" smtClean="0"/>
              <a:t>schema</a:t>
            </a:r>
            <a:r>
              <a:rPr lang="fr-FR" dirty="0" smtClean="0"/>
              <a:t> avec </a:t>
            </a:r>
            <a:r>
              <a:rPr lang="fr-FR" dirty="0" err="1" smtClean="0"/>
              <a:t>Completion</a:t>
            </a:r>
            <a:r>
              <a:rPr lang="fr-FR" dirty="0" smtClean="0"/>
              <a:t> &lt;-&gt; </a:t>
            </a:r>
            <a:r>
              <a:rPr lang="fr-FR" dirty="0" err="1" smtClean="0"/>
              <a:t>Tern</a:t>
            </a:r>
            <a:r>
              <a:rPr lang="fr-FR" dirty="0" smtClean="0"/>
              <a:t> Server</a:t>
            </a:r>
          </a:p>
          <a:p>
            <a:pPr marL="342900" lvl="1" indent="-342900"/>
            <a:r>
              <a:rPr lang="fr-FR" dirty="0"/>
              <a:t>TODO : faire </a:t>
            </a:r>
            <a:r>
              <a:rPr lang="fr-FR" dirty="0" err="1"/>
              <a:t>schema</a:t>
            </a:r>
            <a:r>
              <a:rPr lang="fr-FR" dirty="0"/>
              <a:t> avec </a:t>
            </a:r>
            <a:r>
              <a:rPr lang="fr-FR" dirty="0" err="1"/>
              <a:t>Completion</a:t>
            </a:r>
            <a:r>
              <a:rPr lang="fr-FR" dirty="0"/>
              <a:t> &lt;-&gt; </a:t>
            </a:r>
            <a:r>
              <a:rPr lang="fr-FR" dirty="0" err="1"/>
              <a:t>Tern</a:t>
            </a:r>
            <a:r>
              <a:rPr lang="fr-FR" dirty="0"/>
              <a:t> </a:t>
            </a:r>
            <a:r>
              <a:rPr lang="fr-FR" dirty="0" smtClean="0"/>
              <a:t>Server qui tourne avec Node.js</a:t>
            </a:r>
            <a:endParaRPr lang="fr-FR" dirty="0"/>
          </a:p>
          <a:p>
            <a:pPr marL="342900" lvl="1" indent="-342900"/>
            <a:endParaRPr lang="fr-FR" dirty="0" smtClean="0"/>
          </a:p>
          <a:p>
            <a:pPr marL="342900" lvl="1" indent="-342900"/>
            <a:endParaRPr lang="fr-FR" dirty="0" smtClean="0"/>
          </a:p>
          <a:p>
            <a:pPr marL="342900" lvl="1" indent="-342900"/>
            <a:endParaRPr lang="fr-FR" dirty="0" smtClean="0"/>
          </a:p>
          <a:p>
            <a:pPr marL="342900" lvl="1" indent="-342900"/>
            <a:endParaRPr lang="fr-FR" dirty="0"/>
          </a:p>
          <a:p>
            <a:pPr marL="342900" lvl="1" indent="-342900"/>
            <a:endParaRPr lang="fr-FR" dirty="0" smtClean="0"/>
          </a:p>
          <a:p>
            <a:pPr marL="342900" lvl="1" indent="-342900"/>
            <a:endParaRPr lang="fr-FR" dirty="0"/>
          </a:p>
          <a:p>
            <a:pPr marL="342900" lvl="1" indent="-342900"/>
            <a:endParaRPr lang="fr-FR" dirty="0" smtClean="0"/>
          </a:p>
          <a:p>
            <a:pPr marL="342900" lvl="1" indent="-342900"/>
            <a:endParaRPr lang="fr-FR" dirty="0"/>
          </a:p>
          <a:p>
            <a:pPr marL="342900" lvl="1" indent="-342900"/>
            <a:endParaRPr lang="fr-FR" dirty="0" smtClean="0"/>
          </a:p>
          <a:p>
            <a:pPr marL="342900" lvl="1" indent="-342900"/>
            <a:endParaRPr lang="fr-FR" dirty="0"/>
          </a:p>
          <a:p>
            <a:pPr marL="342900" lvl="1" indent="-342900"/>
            <a:endParaRPr lang="fr-FR" dirty="0" smtClean="0"/>
          </a:p>
          <a:p>
            <a:pPr marL="342900" lvl="1" indent="-34290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15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Notoriéte</a:t>
            </a:r>
            <a:r>
              <a:rPr lang="fr-FR" dirty="0" smtClean="0"/>
              <a:t> de </a:t>
            </a:r>
            <a:r>
              <a:rPr lang="fr-FR" dirty="0" err="1" smtClean="0"/>
              <a:t>Javascript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Avant 2005 :</a:t>
            </a:r>
          </a:p>
          <a:p>
            <a:pPr lvl="1"/>
            <a:r>
              <a:rPr lang="fr-FR" dirty="0" smtClean="0"/>
              <a:t>Utilisé dans le navigateur</a:t>
            </a:r>
          </a:p>
          <a:p>
            <a:pPr lvl="1"/>
            <a:r>
              <a:rPr lang="fr-FR" dirty="0" smtClean="0"/>
              <a:t>Un cauchemar pour le développeur car :</a:t>
            </a:r>
          </a:p>
          <a:p>
            <a:pPr lvl="2"/>
            <a:r>
              <a:rPr lang="fr-FR" dirty="0" smtClean="0"/>
              <a:t>Gérer version de navigateur web</a:t>
            </a:r>
          </a:p>
          <a:p>
            <a:pPr lvl="2"/>
            <a:r>
              <a:rPr lang="fr-FR" dirty="0" smtClean="0"/>
              <a:t>outillage pauvre </a:t>
            </a:r>
            <a:r>
              <a:rPr lang="fr-FR" dirty="0" err="1" smtClean="0"/>
              <a:t>dù</a:t>
            </a:r>
            <a:r>
              <a:rPr lang="fr-FR" dirty="0" smtClean="0"/>
              <a:t> au </a:t>
            </a:r>
            <a:r>
              <a:rPr lang="fr-FR" dirty="0" err="1" smtClean="0"/>
              <a:t>language</a:t>
            </a:r>
            <a:r>
              <a:rPr lang="fr-FR" dirty="0" smtClean="0"/>
              <a:t> non typé. </a:t>
            </a:r>
          </a:p>
          <a:p>
            <a:r>
              <a:rPr lang="fr-FR" dirty="0" smtClean="0"/>
              <a:t>AJAX (2005) apparaît :</a:t>
            </a:r>
          </a:p>
          <a:p>
            <a:pPr lvl="1"/>
            <a:r>
              <a:rPr lang="fr-FR" dirty="0" smtClean="0"/>
              <a:t>Structure le code JavaScript</a:t>
            </a:r>
          </a:p>
          <a:p>
            <a:pPr lvl="1"/>
            <a:r>
              <a:rPr lang="fr-FR" dirty="0" smtClean="0"/>
              <a:t>Propose des </a:t>
            </a:r>
            <a:r>
              <a:rPr lang="fr-FR" dirty="0" err="1" smtClean="0"/>
              <a:t>frameworks</a:t>
            </a:r>
            <a:r>
              <a:rPr lang="fr-FR" dirty="0" smtClean="0"/>
              <a:t> qui joue une </a:t>
            </a:r>
            <a:r>
              <a:rPr lang="fr-FR" dirty="0" err="1" smtClean="0"/>
              <a:t>facade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Outillage plus avancée (chrome </a:t>
            </a:r>
            <a:r>
              <a:rPr lang="fr-FR" dirty="0" err="1" smtClean="0"/>
              <a:t>developper</a:t>
            </a:r>
            <a:r>
              <a:rPr lang="fr-FR" dirty="0" smtClean="0"/>
              <a:t>, FF, 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</a:p>
          <a:p>
            <a:r>
              <a:rPr lang="fr-FR" dirty="0" smtClean="0"/>
              <a:t>JavaScript utilisé aujourd’hui dans pleins de contextes:</a:t>
            </a:r>
          </a:p>
          <a:p>
            <a:pPr lvl="1"/>
            <a:r>
              <a:rPr lang="fr-FR" dirty="0" smtClean="0"/>
              <a:t>navigateur</a:t>
            </a:r>
          </a:p>
          <a:p>
            <a:pPr lvl="1"/>
            <a:r>
              <a:rPr lang="fr-FR" dirty="0" smtClean="0"/>
              <a:t>Node.js : Server, </a:t>
            </a:r>
            <a:r>
              <a:rPr lang="fr-FR" dirty="0" err="1" smtClean="0"/>
              <a:t>executable</a:t>
            </a:r>
            <a:endParaRPr lang="fr-FR" dirty="0" smtClean="0"/>
          </a:p>
          <a:p>
            <a:pPr lvl="1"/>
            <a:r>
              <a:rPr lang="fr-FR" dirty="0" err="1" smtClean="0"/>
              <a:t>Grunt</a:t>
            </a:r>
            <a:r>
              <a:rPr lang="fr-FR" dirty="0" smtClean="0"/>
              <a:t>, </a:t>
            </a:r>
            <a:r>
              <a:rPr lang="fr-FR" dirty="0" err="1" smtClean="0"/>
              <a:t>bower</a:t>
            </a:r>
            <a:r>
              <a:rPr lang="fr-FR" dirty="0" smtClean="0"/>
              <a:t>, yeoman</a:t>
            </a:r>
            <a:endParaRPr lang="fr-FR" dirty="0"/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►</a:t>
            </a:r>
            <a:r>
              <a:rPr lang="fr-FR" dirty="0" smtClean="0"/>
              <a:t>L’outillage JavaScript devient une </a:t>
            </a:r>
            <a:r>
              <a:rPr lang="fr-FR" dirty="0" err="1" smtClean="0"/>
              <a:t>nécéssité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169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Tern.js &amp; Java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/>
            <a:r>
              <a:rPr lang="fr-FR" dirty="0" smtClean="0"/>
              <a:t>tern.js écrits en </a:t>
            </a:r>
            <a:r>
              <a:rPr lang="fr-FR" dirty="0" err="1" smtClean="0"/>
              <a:t>Javascript</a:t>
            </a:r>
            <a:r>
              <a:rPr lang="fr-FR" dirty="0" smtClean="0"/>
              <a:t> doit être </a:t>
            </a:r>
            <a:r>
              <a:rPr lang="fr-FR" dirty="0" err="1" smtClean="0"/>
              <a:t>éxécutés</a:t>
            </a:r>
            <a:r>
              <a:rPr lang="fr-FR" dirty="0" smtClean="0"/>
              <a:t> dans un contexte Java, pour cela plusieurs solutions :</a:t>
            </a:r>
          </a:p>
          <a:p>
            <a:pPr marL="742950" lvl="2" indent="-342900"/>
            <a:r>
              <a:rPr lang="fr-FR" dirty="0" smtClean="0"/>
              <a:t>Rhino, </a:t>
            </a:r>
          </a:p>
          <a:p>
            <a:pPr marL="742950" lvl="2" indent="-342900"/>
            <a:r>
              <a:rPr lang="fr-FR" dirty="0" smtClean="0"/>
              <a:t>Node.js (client serveur), </a:t>
            </a:r>
          </a:p>
          <a:p>
            <a:pPr marL="742950" lvl="2" indent="-342900"/>
            <a:r>
              <a:rPr lang="fr-FR" dirty="0" err="1" smtClean="0"/>
              <a:t>Nashhorm</a:t>
            </a:r>
            <a:r>
              <a:rPr lang="fr-FR" dirty="0" smtClean="0"/>
              <a:t>, </a:t>
            </a:r>
          </a:p>
          <a:p>
            <a:pPr marL="742950" lvl="2" indent="-342900"/>
            <a:r>
              <a:rPr lang="fr-FR" dirty="0" err="1" smtClean="0"/>
              <a:t>Vertx</a:t>
            </a:r>
            <a:endParaRPr lang="fr-FR" dirty="0" smtClean="0"/>
          </a:p>
          <a:p>
            <a:pPr marL="742950" lvl="2" indent="-342900"/>
            <a:r>
              <a:rPr lang="fr-FR" dirty="0" smtClean="0"/>
              <a:t>Chrome</a:t>
            </a:r>
          </a:p>
          <a:p>
            <a:pPr marL="342900" lvl="1" indent="-342900"/>
            <a:r>
              <a:rPr lang="fr-FR" dirty="0" smtClean="0"/>
              <a:t>2 </a:t>
            </a:r>
            <a:r>
              <a:rPr lang="fr-FR" dirty="0" err="1" smtClean="0"/>
              <a:t>implementations</a:t>
            </a:r>
            <a:r>
              <a:rPr lang="fr-FR" dirty="0" smtClean="0"/>
              <a:t> du serveur </a:t>
            </a:r>
            <a:r>
              <a:rPr lang="fr-FR" dirty="0" err="1" smtClean="0"/>
              <a:t>tern</a:t>
            </a:r>
            <a:r>
              <a:rPr lang="fr-FR" dirty="0" smtClean="0"/>
              <a:t> en Java : </a:t>
            </a:r>
          </a:p>
          <a:p>
            <a:pPr marL="742950" lvl="2" indent="-342900"/>
            <a:r>
              <a:rPr lang="fr-FR" dirty="0" smtClean="0"/>
              <a:t>Rhino</a:t>
            </a:r>
          </a:p>
          <a:p>
            <a:pPr marL="742950" lvl="2" indent="-342900"/>
            <a:r>
              <a:rPr lang="fr-FR" dirty="0" smtClean="0"/>
              <a:t>Node.js</a:t>
            </a:r>
          </a:p>
          <a:p>
            <a:pPr marL="342900" lvl="1" indent="-342900"/>
            <a:r>
              <a:rPr lang="fr-FR" dirty="0" smtClean="0"/>
              <a:t>Node.js la plus performante.</a:t>
            </a:r>
          </a:p>
          <a:p>
            <a:pPr marL="342900" lvl="1" indent="-342900"/>
            <a:r>
              <a:rPr lang="fr-FR" dirty="0"/>
              <a:t>A tester avec </a:t>
            </a:r>
            <a:r>
              <a:rPr lang="fr-FR" dirty="0" err="1"/>
              <a:t>Nashhorm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34940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Tern.js &amp; Java – Node.js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fr-FR" dirty="0" smtClean="0"/>
              <a:t>Faire </a:t>
            </a:r>
            <a:r>
              <a:rPr lang="fr-FR" dirty="0" err="1" smtClean="0"/>
              <a:t>schema</a:t>
            </a:r>
            <a:r>
              <a:rPr lang="fr-FR" dirty="0" smtClean="0"/>
              <a:t> Node.js</a:t>
            </a:r>
          </a:p>
        </p:txBody>
      </p:sp>
    </p:spTree>
    <p:extLst>
      <p:ext uri="{BB962C8B-B14F-4D97-AF65-F5344CB8AC3E}">
        <p14:creationId xmlns:p14="http://schemas.microsoft.com/office/powerpoint/2010/main" val="1152627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Tern.java </a:t>
            </a:r>
            <a:r>
              <a:rPr lang="fr-FR" smtClean="0"/>
              <a:t>&amp; Eclipse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tern.java (</a:t>
            </a:r>
            <a:r>
              <a:rPr lang="fr-FR" dirty="0" err="1" smtClean="0"/>
              <a:t>eclipse</a:t>
            </a:r>
            <a:r>
              <a:rPr lang="fr-FR" dirty="0" smtClean="0"/>
              <a:t>) fournit :</a:t>
            </a:r>
          </a:p>
          <a:p>
            <a:pPr lvl="1"/>
            <a:r>
              <a:rPr lang="fr-FR" dirty="0" smtClean="0"/>
              <a:t>des plugins Eclipse pour l’IDE Eclipse qui utilise tern.java (</a:t>
            </a:r>
            <a:r>
              <a:rPr lang="fr-FR" dirty="0" err="1" smtClean="0"/>
              <a:t>core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Un plugin JSDT qui </a:t>
            </a:r>
            <a:r>
              <a:rPr lang="fr-FR" dirty="0" err="1" smtClean="0"/>
              <a:t>éténd</a:t>
            </a:r>
            <a:r>
              <a:rPr lang="fr-FR" dirty="0" smtClean="0"/>
              <a:t> la </a:t>
            </a:r>
            <a:r>
              <a:rPr lang="fr-FR" dirty="0" err="1" smtClean="0"/>
              <a:t>completion</a:t>
            </a:r>
            <a:r>
              <a:rPr lang="fr-FR" dirty="0" smtClean="0"/>
              <a:t>, </a:t>
            </a:r>
            <a:r>
              <a:rPr lang="fr-FR" dirty="0" err="1" smtClean="0"/>
              <a:t>text</a:t>
            </a:r>
            <a:r>
              <a:rPr lang="fr-FR" dirty="0" smtClean="0"/>
              <a:t> </a:t>
            </a:r>
            <a:r>
              <a:rPr lang="fr-FR" dirty="0" err="1" smtClean="0"/>
              <a:t>hover</a:t>
            </a:r>
            <a:r>
              <a:rPr lang="fr-FR" dirty="0" smtClean="0"/>
              <a:t> pour utilise </a:t>
            </a:r>
            <a:r>
              <a:rPr lang="fr-FR" dirty="0" err="1" smtClean="0"/>
              <a:t>tern</a:t>
            </a:r>
            <a:r>
              <a:rPr lang="fr-FR" dirty="0" smtClean="0"/>
              <a:t> dans l’</a:t>
            </a:r>
            <a:r>
              <a:rPr lang="fr-FR" dirty="0" err="1" smtClean="0"/>
              <a:t>editeur</a:t>
            </a:r>
            <a:r>
              <a:rPr lang="fr-FR" dirty="0" smtClean="0"/>
              <a:t> </a:t>
            </a:r>
            <a:r>
              <a:rPr lang="fr-FR" dirty="0" err="1" smtClean="0"/>
              <a:t>Javascript</a:t>
            </a:r>
            <a:r>
              <a:rPr lang="fr-FR" dirty="0" smtClean="0"/>
              <a:t> JSDT</a:t>
            </a:r>
          </a:p>
          <a:p>
            <a:pPr lvl="1"/>
            <a:r>
              <a:rPr lang="fr-FR" dirty="0" smtClean="0"/>
              <a:t>Tern.java (</a:t>
            </a:r>
            <a:r>
              <a:rPr lang="fr-FR" dirty="0" err="1" smtClean="0"/>
              <a:t>eclipse</a:t>
            </a:r>
            <a:r>
              <a:rPr lang="fr-FR" dirty="0" smtClean="0"/>
              <a:t>) n’est pas lié à JSDT, il peut être utilisé dans d’autres éditeurs JavaScript.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1111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Tern.java – </a:t>
            </a:r>
            <a:r>
              <a:rPr lang="fr-FR" dirty="0" err="1" smtClean="0"/>
              <a:t>Getting</a:t>
            </a:r>
            <a:r>
              <a:rPr lang="fr-FR" dirty="0" smtClean="0"/>
              <a:t> </a:t>
            </a:r>
            <a:r>
              <a:rPr lang="fr-FR" dirty="0" err="1" smtClean="0"/>
              <a:t>Started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tern.java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7568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Tern.java – </a:t>
            </a:r>
            <a:r>
              <a:rPr lang="fr-FR" dirty="0" err="1" smtClean="0"/>
              <a:t>Completion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6268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Tern.java – </a:t>
            </a:r>
            <a:r>
              <a:rPr lang="fr-FR" dirty="0" err="1" smtClean="0"/>
              <a:t>Hover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8840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Tern.java – Lint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8840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AngularJS</a:t>
            </a:r>
            <a:r>
              <a:rPr lang="fr-FR" dirty="0" smtClean="0"/>
              <a:t> Eclipse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tern.java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3333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Tern.java - TODOS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Refactoring</a:t>
            </a:r>
            <a:endParaRPr lang="fr-FR" dirty="0" smtClean="0"/>
          </a:p>
          <a:p>
            <a:r>
              <a:rPr lang="fr-FR" dirty="0" err="1" smtClean="0"/>
              <a:t>Search</a:t>
            </a:r>
            <a:r>
              <a:rPr lang="fr-FR" dirty="0" smtClean="0"/>
              <a:t> </a:t>
            </a:r>
            <a:r>
              <a:rPr lang="fr-FR" dirty="0" err="1" smtClean="0"/>
              <a:t>references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3097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L’outillage </a:t>
            </a:r>
            <a:r>
              <a:rPr lang="fr-FR" dirty="0" err="1" smtClean="0"/>
              <a:t>Javascript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Debugger</a:t>
            </a:r>
          </a:p>
          <a:p>
            <a:r>
              <a:rPr lang="fr-FR" dirty="0" smtClean="0"/>
              <a:t>Editeur</a:t>
            </a:r>
          </a:p>
          <a:p>
            <a:pPr lvl="1"/>
            <a:r>
              <a:rPr lang="fr-FR" dirty="0" smtClean="0"/>
              <a:t>Coloration syntaxique</a:t>
            </a:r>
          </a:p>
          <a:p>
            <a:pPr lvl="1"/>
            <a:r>
              <a:rPr lang="fr-FR" dirty="0" err="1" smtClean="0"/>
              <a:t>Completion</a:t>
            </a:r>
            <a:endParaRPr lang="fr-FR" dirty="0" smtClean="0"/>
          </a:p>
          <a:p>
            <a:pPr lvl="1"/>
            <a:r>
              <a:rPr lang="fr-FR" dirty="0" err="1" smtClean="0"/>
              <a:t>Hyperlink</a:t>
            </a:r>
            <a:endParaRPr lang="fr-FR" dirty="0" smtClean="0"/>
          </a:p>
          <a:p>
            <a:pPr lvl="1"/>
            <a:r>
              <a:rPr lang="fr-FR" dirty="0" err="1" smtClean="0"/>
              <a:t>Text</a:t>
            </a:r>
            <a:r>
              <a:rPr lang="fr-FR" dirty="0" smtClean="0"/>
              <a:t> </a:t>
            </a:r>
            <a:r>
              <a:rPr lang="fr-FR" dirty="0" err="1" smtClean="0"/>
              <a:t>Hover</a:t>
            </a:r>
            <a:endParaRPr lang="fr-FR" dirty="0" smtClean="0"/>
          </a:p>
          <a:p>
            <a:pPr lvl="1"/>
            <a:r>
              <a:rPr lang="fr-FR" dirty="0" smtClean="0"/>
              <a:t>Validation</a:t>
            </a:r>
          </a:p>
          <a:p>
            <a:pPr lvl="1"/>
            <a:r>
              <a:rPr lang="fr-FR" dirty="0" err="1" smtClean="0"/>
              <a:t>Refactoring</a:t>
            </a:r>
            <a:endParaRPr lang="fr-FR" dirty="0" smtClean="0"/>
          </a:p>
          <a:p>
            <a:r>
              <a:rPr lang="fr-FR" dirty="0" err="1" smtClean="0"/>
              <a:t>Grunt</a:t>
            </a:r>
            <a:r>
              <a:rPr lang="fr-FR" dirty="0" smtClean="0"/>
              <a:t>, </a:t>
            </a:r>
            <a:r>
              <a:rPr lang="fr-FR" dirty="0" err="1" smtClean="0"/>
              <a:t>bower</a:t>
            </a:r>
            <a:r>
              <a:rPr lang="fr-FR" dirty="0" smtClean="0"/>
              <a:t>, yeoman</a:t>
            </a:r>
            <a:endParaRPr lang="fr-FR" dirty="0"/>
          </a:p>
          <a:p>
            <a:pPr marL="0" indent="0">
              <a:buNone/>
            </a:pPr>
            <a:r>
              <a:rPr lang="fr-FR" dirty="0" smtClean="0">
                <a:solidFill>
                  <a:srgbClr val="FFC000"/>
                </a:solidFill>
              </a:rPr>
              <a:t>►</a:t>
            </a:r>
            <a:r>
              <a:rPr lang="fr-FR" dirty="0" err="1" smtClean="0"/>
              <a:t>tern</a:t>
            </a:r>
            <a:r>
              <a:rPr lang="fr-FR" dirty="0" smtClean="0"/>
              <a:t> concerne la partie </a:t>
            </a:r>
            <a:r>
              <a:rPr lang="fr-FR" dirty="0" err="1" smtClean="0"/>
              <a:t>editeur</a:t>
            </a:r>
            <a:r>
              <a:rPr lang="fr-FR" dirty="0" smtClean="0"/>
              <a:t>.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541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Editeur </a:t>
            </a:r>
            <a:r>
              <a:rPr lang="fr-FR" dirty="0" err="1" smtClean="0"/>
              <a:t>Javascript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Light editor</a:t>
            </a:r>
          </a:p>
          <a:p>
            <a:pPr lvl="1"/>
            <a:r>
              <a:rPr lang="fr-FR" dirty="0" smtClean="0"/>
              <a:t>Sublime</a:t>
            </a:r>
          </a:p>
          <a:p>
            <a:pPr lvl="1"/>
            <a:r>
              <a:rPr lang="fr-FR" dirty="0" smtClean="0"/>
              <a:t>Emacs</a:t>
            </a:r>
          </a:p>
          <a:p>
            <a:pPr lvl="1"/>
            <a:r>
              <a:rPr lang="fr-FR" dirty="0" err="1" smtClean="0"/>
              <a:t>Vim</a:t>
            </a:r>
            <a:endParaRPr lang="fr-FR" dirty="0" smtClean="0"/>
          </a:p>
          <a:p>
            <a:r>
              <a:rPr lang="fr-FR" dirty="0" smtClean="0"/>
              <a:t>IDE</a:t>
            </a:r>
          </a:p>
          <a:p>
            <a:pPr lvl="1"/>
            <a:r>
              <a:rPr lang="fr-FR" dirty="0" smtClean="0"/>
              <a:t>Eclipse</a:t>
            </a:r>
          </a:p>
          <a:p>
            <a:pPr lvl="1"/>
            <a:r>
              <a:rPr lang="fr-FR" dirty="0" err="1" smtClean="0"/>
              <a:t>Netbeans</a:t>
            </a:r>
            <a:endParaRPr lang="fr-FR" dirty="0" smtClean="0"/>
          </a:p>
          <a:p>
            <a:pPr lvl="1"/>
            <a:r>
              <a:rPr lang="fr-FR" dirty="0" err="1"/>
              <a:t>IntelliJ</a:t>
            </a:r>
            <a:r>
              <a:rPr lang="fr-FR" dirty="0"/>
              <a:t> </a:t>
            </a:r>
            <a:r>
              <a:rPr lang="fr-FR" dirty="0" smtClean="0"/>
              <a:t>IDEA</a:t>
            </a:r>
          </a:p>
          <a:p>
            <a:pPr lvl="1"/>
            <a:r>
              <a:rPr lang="fr-FR" dirty="0" smtClean="0"/>
              <a:t>Visual Studio .NET</a:t>
            </a:r>
          </a:p>
          <a:p>
            <a:r>
              <a:rPr lang="fr-FR" dirty="0" smtClean="0"/>
              <a:t>Navigateur web : Orion, Cloud9, </a:t>
            </a:r>
            <a:r>
              <a:rPr lang="fr-FR" dirty="0" err="1" smtClean="0"/>
              <a:t>etc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338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Editeur </a:t>
            </a:r>
            <a:r>
              <a:rPr lang="fr-FR" dirty="0" err="1" smtClean="0"/>
              <a:t>Javascript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JavaScript n’est pas un </a:t>
            </a:r>
            <a:r>
              <a:rPr lang="fr-FR" dirty="0" err="1" smtClean="0"/>
              <a:t>language</a:t>
            </a:r>
            <a:r>
              <a:rPr lang="fr-FR" dirty="0" smtClean="0"/>
              <a:t> typé.</a:t>
            </a:r>
          </a:p>
          <a:p>
            <a:r>
              <a:rPr lang="fr-FR" dirty="0" smtClean="0"/>
              <a:t>Moteur </a:t>
            </a:r>
            <a:r>
              <a:rPr lang="fr-FR" dirty="0" smtClean="0"/>
              <a:t>d’inférence JavaScript</a:t>
            </a:r>
          </a:p>
          <a:p>
            <a:r>
              <a:rPr lang="fr-FR" dirty="0" smtClean="0"/>
              <a:t>Chaque produit à sa propre solution de moteur d’inférence</a:t>
            </a:r>
          </a:p>
          <a:p>
            <a:r>
              <a:rPr lang="fr-FR" dirty="0" smtClean="0"/>
              <a:t>Tern.js solution commune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35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Tern.js, c’est quoi?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Tern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disponibe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fr-FR" dirty="0">
                <a:hlinkClick r:id="rId2"/>
              </a:rPr>
              <a:t>http://ternjs.net</a:t>
            </a:r>
            <a:r>
              <a:rPr lang="fr-FR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b="1" dirty="0" smtClean="0"/>
              <a:t>Tern</a:t>
            </a:r>
            <a:r>
              <a:rPr lang="en-US" dirty="0" smtClean="0"/>
              <a:t> </a:t>
            </a:r>
            <a:r>
              <a:rPr lang="en-US" dirty="0" smtClean="0"/>
              <a:t>is a stand-alone </a:t>
            </a:r>
            <a:r>
              <a:rPr lang="en-US" b="1" dirty="0" smtClean="0"/>
              <a:t>code-analysis engine</a:t>
            </a:r>
            <a:r>
              <a:rPr lang="en-US" dirty="0" smtClean="0"/>
              <a:t> for JavaScript. </a:t>
            </a:r>
            <a:r>
              <a:rPr lang="en-US" dirty="0"/>
              <a:t>It is intended to be used with </a:t>
            </a:r>
            <a:r>
              <a:rPr lang="en-US" dirty="0" smtClean="0"/>
              <a:t>a </a:t>
            </a:r>
            <a:r>
              <a:rPr lang="en-US" b="1" dirty="0" smtClean="0"/>
              <a:t>code editor plugin</a:t>
            </a:r>
            <a:r>
              <a:rPr lang="en-US" dirty="0"/>
              <a:t> to enhance the editor's support for intelligent JavaScript editing. Features provided are:</a:t>
            </a:r>
          </a:p>
          <a:p>
            <a:pPr lvl="1"/>
            <a:r>
              <a:rPr lang="en-US" dirty="0" err="1"/>
              <a:t>Autocompletion</a:t>
            </a:r>
            <a:r>
              <a:rPr lang="en-US" dirty="0"/>
              <a:t> on variables and properties</a:t>
            </a:r>
          </a:p>
          <a:p>
            <a:pPr lvl="1"/>
            <a:r>
              <a:rPr lang="en-US" dirty="0"/>
              <a:t>Function argument hints</a:t>
            </a:r>
          </a:p>
          <a:p>
            <a:pPr lvl="1"/>
            <a:r>
              <a:rPr lang="en-US" dirty="0"/>
              <a:t>Querying the type of an expression</a:t>
            </a:r>
          </a:p>
          <a:p>
            <a:pPr lvl="1"/>
            <a:r>
              <a:rPr lang="en-US" dirty="0"/>
              <a:t>Finding the definition of something</a:t>
            </a:r>
          </a:p>
          <a:p>
            <a:pPr lvl="1"/>
            <a:r>
              <a:rPr lang="en-US" dirty="0"/>
              <a:t>Automatic refactoring</a:t>
            </a:r>
          </a:p>
          <a:p>
            <a:r>
              <a:rPr lang="en-US" dirty="0"/>
              <a:t>Tern </a:t>
            </a:r>
            <a:r>
              <a:rPr lang="en-US" dirty="0" err="1" smtClean="0"/>
              <a:t>est</a:t>
            </a:r>
            <a:r>
              <a:rPr lang="en-US" dirty="0" smtClean="0"/>
              <a:t> open source (</a:t>
            </a:r>
            <a:r>
              <a:rPr lang="en-US" dirty="0" smtClean="0">
                <a:hlinkClick r:id="rId3"/>
              </a:rPr>
              <a:t>MIT </a:t>
            </a:r>
            <a:r>
              <a:rPr lang="en-US" dirty="0">
                <a:hlinkClick r:id="rId3"/>
              </a:rPr>
              <a:t>license</a:t>
            </a:r>
            <a:r>
              <a:rPr lang="en-US" dirty="0"/>
              <a:t>), </a:t>
            </a:r>
            <a:r>
              <a:rPr lang="en-US" dirty="0" err="1" smtClean="0"/>
              <a:t>écrit</a:t>
            </a:r>
            <a:r>
              <a:rPr lang="en-US" dirty="0" smtClean="0"/>
              <a:t> en </a:t>
            </a:r>
            <a:r>
              <a:rPr lang="en-US" dirty="0"/>
              <a:t>JavaScript, </a:t>
            </a:r>
            <a:r>
              <a:rPr lang="en-US" dirty="0" smtClean="0"/>
              <a:t>et capable de </a:t>
            </a:r>
            <a:r>
              <a:rPr lang="en-US" dirty="0" err="1" smtClean="0"/>
              <a:t>s’éxécuter</a:t>
            </a:r>
            <a:r>
              <a:rPr lang="en-US" dirty="0" smtClean="0"/>
              <a:t> à la </a:t>
            </a:r>
            <a:r>
              <a:rPr lang="en-US" dirty="0" err="1" smtClean="0"/>
              <a:t>fois</a:t>
            </a:r>
            <a:r>
              <a:rPr lang="en-US" dirty="0" smtClean="0"/>
              <a:t> via </a:t>
            </a:r>
            <a:r>
              <a:rPr lang="en-US" dirty="0" smtClean="0">
                <a:hlinkClick r:id="rId4"/>
              </a:rPr>
              <a:t>node.js</a:t>
            </a:r>
            <a:r>
              <a:rPr lang="en-US" dirty="0" smtClean="0"/>
              <a:t> et </a:t>
            </a:r>
            <a:r>
              <a:rPr lang="en-US" dirty="0" err="1" smtClean="0"/>
              <a:t>dans</a:t>
            </a:r>
            <a:r>
              <a:rPr lang="en-US" dirty="0" smtClean="0"/>
              <a:t> le </a:t>
            </a:r>
            <a:r>
              <a:rPr lang="en-US" dirty="0" err="1" smtClean="0"/>
              <a:t>navigateur</a:t>
            </a:r>
            <a:r>
              <a:rPr lang="en-US" dirty="0" smtClean="0"/>
              <a:t>.</a:t>
            </a:r>
            <a:endParaRPr lang="en-US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896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Tern.js – Démo (Navigateur Web)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484784"/>
            <a:ext cx="7924800" cy="4230216"/>
          </a:xfrm>
        </p:spPr>
        <p:txBody>
          <a:bodyPr>
            <a:normAutofit/>
          </a:bodyPr>
          <a:lstStyle/>
          <a:p>
            <a:r>
              <a:rPr lang="fr-FR" dirty="0" err="1"/>
              <a:t>Demo</a:t>
            </a:r>
            <a:r>
              <a:rPr lang="fr-FR" dirty="0"/>
              <a:t> </a:t>
            </a:r>
            <a:r>
              <a:rPr lang="fr-FR" dirty="0" smtClean="0"/>
              <a:t>avec </a:t>
            </a:r>
            <a:r>
              <a:rPr lang="fr-FR" dirty="0" err="1"/>
              <a:t>CodeMirror</a:t>
            </a:r>
            <a:r>
              <a:rPr lang="fr-FR" dirty="0"/>
              <a:t> :</a:t>
            </a:r>
            <a:r>
              <a:rPr lang="fr-FR" dirty="0">
                <a:hlinkClick r:id="rId2"/>
              </a:rPr>
              <a:t>http://ternjs.net/doc/demo.htm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6704232" cy="365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51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Tern.js &amp; Navigateur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tern.js peut s’</a:t>
            </a:r>
            <a:r>
              <a:rPr lang="fr-FR" dirty="0" err="1" smtClean="0"/>
              <a:t>éxécuter</a:t>
            </a:r>
            <a:r>
              <a:rPr lang="fr-FR" dirty="0" smtClean="0"/>
              <a:t> dans un </a:t>
            </a:r>
            <a:r>
              <a:rPr lang="fr-FR" b="1" dirty="0" smtClean="0"/>
              <a:t>navigateur Web</a:t>
            </a:r>
          </a:p>
          <a:p>
            <a:r>
              <a:rPr lang="fr-FR" dirty="0" smtClean="0"/>
              <a:t>3 éditeurs Web de code écrits en JavaScript supporte tern.js : </a:t>
            </a:r>
          </a:p>
          <a:p>
            <a:pPr lvl="1"/>
            <a:r>
              <a:rPr lang="fr-FR" dirty="0" err="1" smtClean="0"/>
              <a:t>CodeMirror</a:t>
            </a:r>
            <a:r>
              <a:rPr lang="fr-FR" dirty="0"/>
              <a:t> : </a:t>
            </a:r>
            <a:r>
              <a:rPr lang="fr-FR" dirty="0">
                <a:hlinkClick r:id="rId2"/>
              </a:rPr>
              <a:t>http://codemirror.net/</a:t>
            </a:r>
            <a:endParaRPr lang="fr-FR" dirty="0" smtClean="0"/>
          </a:p>
          <a:p>
            <a:pPr lvl="1"/>
            <a:r>
              <a:rPr lang="fr-FR" dirty="0"/>
              <a:t>ACE : </a:t>
            </a:r>
            <a:r>
              <a:rPr lang="fr-FR" dirty="0">
                <a:hlinkClick r:id="rId3"/>
              </a:rPr>
              <a:t>https://github.com/angelozerr/tern.ace</a:t>
            </a:r>
            <a:endParaRPr lang="fr-FR" dirty="0" smtClean="0"/>
          </a:p>
          <a:p>
            <a:pPr lvl="1"/>
            <a:r>
              <a:rPr lang="fr-FR" dirty="0"/>
              <a:t>Orion : </a:t>
            </a:r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github.com/angelozerr/tern.orion</a:t>
            </a:r>
            <a:endParaRPr lang="fr-FR" dirty="0" smtClean="0"/>
          </a:p>
          <a:p>
            <a:r>
              <a:rPr lang="fr-FR" dirty="0" err="1" smtClean="0"/>
              <a:t>WebIDE</a:t>
            </a:r>
            <a:r>
              <a:rPr lang="fr-FR" dirty="0" smtClean="0"/>
              <a:t> (Mozilla) se base sur tern.js</a:t>
            </a:r>
          </a:p>
        </p:txBody>
      </p:sp>
    </p:spTree>
    <p:extLst>
      <p:ext uri="{BB962C8B-B14F-4D97-AF65-F5344CB8AC3E}">
        <p14:creationId xmlns:p14="http://schemas.microsoft.com/office/powerpoint/2010/main" val="3789579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JSON Type </a:t>
            </a:r>
            <a:r>
              <a:rPr lang="fr-FR" dirty="0" err="1" smtClean="0"/>
              <a:t>Definitions</a:t>
            </a:r>
            <a:r>
              <a:rPr lang="fr-FR" dirty="0" smtClean="0"/>
              <a:t> &amp; Plugin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277072"/>
          </a:xfrm>
        </p:spPr>
        <p:txBody>
          <a:bodyPr>
            <a:normAutofit lnSpcReduction="10000"/>
          </a:bodyPr>
          <a:lstStyle/>
          <a:p>
            <a:r>
              <a:rPr lang="fr-FR" dirty="0" err="1" smtClean="0"/>
              <a:t>Tern</a:t>
            </a:r>
            <a:r>
              <a:rPr lang="fr-FR" dirty="0" smtClean="0"/>
              <a:t> se base sur 2 concepts :</a:t>
            </a:r>
          </a:p>
          <a:p>
            <a:pPr lvl="1"/>
            <a:r>
              <a:rPr lang="fr-FR" dirty="0" smtClean="0"/>
              <a:t>JSON Type </a:t>
            </a:r>
            <a:r>
              <a:rPr lang="fr-FR" dirty="0" err="1" smtClean="0"/>
              <a:t>Definition</a:t>
            </a:r>
            <a:r>
              <a:rPr lang="fr-FR" dirty="0" smtClean="0"/>
              <a:t> : </a:t>
            </a:r>
          </a:p>
          <a:p>
            <a:pPr lvl="2"/>
            <a:r>
              <a:rPr lang="fr-FR" dirty="0" smtClean="0"/>
              <a:t>descripteur JSON qui décrit la structure du </a:t>
            </a:r>
            <a:r>
              <a:rPr lang="fr-FR" dirty="0" err="1" smtClean="0"/>
              <a:t>framework</a:t>
            </a:r>
            <a:r>
              <a:rPr lang="fr-FR" dirty="0" smtClean="0"/>
              <a:t> JavaScript.</a:t>
            </a:r>
          </a:p>
          <a:p>
            <a:pPr lvl="2"/>
            <a:r>
              <a:rPr lang="fr-FR" dirty="0" smtClean="0"/>
              <a:t>écrit en JSON</a:t>
            </a:r>
          </a:p>
          <a:p>
            <a:pPr lvl="2"/>
            <a:r>
              <a:rPr lang="fr-FR" dirty="0" smtClean="0"/>
              <a:t>JSON Type </a:t>
            </a:r>
            <a:r>
              <a:rPr lang="fr-FR" dirty="0" err="1" smtClean="0"/>
              <a:t>Definition</a:t>
            </a:r>
            <a:r>
              <a:rPr lang="fr-FR" dirty="0" smtClean="0"/>
              <a:t> officiel: ecma5, browser, </a:t>
            </a:r>
            <a:r>
              <a:rPr lang="fr-FR" dirty="0" err="1" smtClean="0"/>
              <a:t>jquery</a:t>
            </a:r>
            <a:endParaRPr lang="fr-FR" dirty="0" smtClean="0"/>
          </a:p>
          <a:p>
            <a:pPr lvl="1"/>
            <a:r>
              <a:rPr lang="fr-FR" dirty="0" smtClean="0"/>
              <a:t>Plugin : </a:t>
            </a:r>
          </a:p>
          <a:p>
            <a:pPr lvl="2"/>
            <a:r>
              <a:rPr lang="fr-FR" dirty="0" smtClean="0"/>
              <a:t>utilise un JSON Type </a:t>
            </a:r>
            <a:r>
              <a:rPr lang="fr-FR" dirty="0" err="1" smtClean="0"/>
              <a:t>Definition</a:t>
            </a:r>
            <a:r>
              <a:rPr lang="fr-FR" dirty="0" smtClean="0"/>
              <a:t> et permet de gérer plus finement le comportement </a:t>
            </a:r>
            <a:r>
              <a:rPr lang="fr-FR" dirty="0"/>
              <a:t>d’une fonction, via </a:t>
            </a:r>
            <a:r>
              <a:rPr lang="fr-FR" dirty="0" smtClean="0"/>
              <a:t>du code </a:t>
            </a:r>
            <a:r>
              <a:rPr lang="fr-FR" dirty="0"/>
              <a:t>JavaScript.</a:t>
            </a:r>
            <a:endParaRPr lang="fr-FR" dirty="0" smtClean="0"/>
          </a:p>
          <a:p>
            <a:pPr lvl="2"/>
            <a:r>
              <a:rPr lang="fr-FR" dirty="0" smtClean="0"/>
              <a:t>écrit en </a:t>
            </a:r>
            <a:r>
              <a:rPr lang="fr-FR" dirty="0" err="1" smtClean="0"/>
              <a:t>JavaSCript</a:t>
            </a:r>
            <a:endParaRPr lang="fr-FR" dirty="0" smtClean="0"/>
          </a:p>
          <a:p>
            <a:pPr lvl="2"/>
            <a:r>
              <a:rPr lang="fr-FR" dirty="0" smtClean="0"/>
              <a:t>plugins officiels : </a:t>
            </a:r>
            <a:r>
              <a:rPr lang="fr-FR" dirty="0" err="1" smtClean="0"/>
              <a:t>angularjs</a:t>
            </a:r>
            <a:r>
              <a:rPr lang="fr-FR" dirty="0" smtClean="0"/>
              <a:t>, </a:t>
            </a:r>
            <a:r>
              <a:rPr lang="fr-FR" dirty="0" err="1" smtClean="0"/>
              <a:t>node</a:t>
            </a:r>
            <a:r>
              <a:rPr lang="fr-FR" dirty="0" smtClean="0"/>
              <a:t>, </a:t>
            </a:r>
            <a:r>
              <a:rPr lang="fr-FR" dirty="0" err="1" smtClean="0"/>
              <a:t>requirejs</a:t>
            </a:r>
            <a:endParaRPr lang="fr-FR" dirty="0" smtClean="0"/>
          </a:p>
          <a:p>
            <a:pPr lvl="2"/>
            <a:r>
              <a:rPr lang="fr-FR" dirty="0"/>
              <a:t>p</a:t>
            </a:r>
            <a:r>
              <a:rPr lang="fr-FR" dirty="0" smtClean="0"/>
              <a:t>lugins non officiels : </a:t>
            </a:r>
            <a:r>
              <a:rPr lang="fr-FR" dirty="0" err="1" smtClean="0"/>
              <a:t>AlloyUI</a:t>
            </a:r>
            <a:r>
              <a:rPr lang="fr-FR" dirty="0" smtClean="0"/>
              <a:t>, </a:t>
            </a:r>
            <a:r>
              <a:rPr lang="fr-FR" dirty="0" err="1" smtClean="0"/>
              <a:t>CKEditor</a:t>
            </a:r>
            <a:r>
              <a:rPr lang="fr-FR" dirty="0" smtClean="0"/>
              <a:t>, </a:t>
            </a:r>
            <a:r>
              <a:rPr lang="fr-FR" dirty="0" err="1" smtClean="0"/>
              <a:t>Closure</a:t>
            </a:r>
            <a:r>
              <a:rPr lang="fr-FR" dirty="0" smtClean="0"/>
              <a:t>, </a:t>
            </a:r>
            <a:r>
              <a:rPr lang="fr-FR" dirty="0" err="1" smtClean="0"/>
              <a:t>CordovaJS</a:t>
            </a:r>
            <a:r>
              <a:rPr lang="fr-FR" dirty="0" smtClean="0"/>
              <a:t>, </a:t>
            </a:r>
            <a:r>
              <a:rPr lang="fr-FR" dirty="0"/>
              <a:t>Dojo </a:t>
            </a:r>
            <a:r>
              <a:rPr lang="fr-FR" dirty="0" smtClean="0"/>
              <a:t>, </a:t>
            </a:r>
            <a:r>
              <a:rPr lang="fr-FR" dirty="0" err="1" smtClean="0"/>
              <a:t>ExtJS</a:t>
            </a:r>
            <a:r>
              <a:rPr lang="fr-FR" dirty="0" smtClean="0"/>
              <a:t>, Google </a:t>
            </a:r>
            <a:r>
              <a:rPr lang="fr-FR" dirty="0" err="1" smtClean="0"/>
              <a:t>Maps</a:t>
            </a:r>
            <a:r>
              <a:rPr lang="fr-FR" dirty="0" smtClean="0"/>
              <a:t>, </a:t>
            </a:r>
            <a:r>
              <a:rPr lang="fr-FR" dirty="0" err="1" smtClean="0"/>
              <a:t>Liferay</a:t>
            </a:r>
            <a:r>
              <a:rPr lang="fr-FR" dirty="0" smtClean="0"/>
              <a:t>, </a:t>
            </a:r>
            <a:r>
              <a:rPr lang="fr-FR" dirty="0" err="1" smtClean="0"/>
              <a:t>Meteor</a:t>
            </a:r>
            <a:r>
              <a:rPr lang="fr-FR" dirty="0" smtClean="0"/>
              <a:t>, </a:t>
            </a:r>
            <a:r>
              <a:rPr lang="fr-FR" dirty="0" err="1"/>
              <a:t>Qooxdoo</a:t>
            </a:r>
            <a:r>
              <a:rPr lang="fr-FR" dirty="0"/>
              <a:t> </a:t>
            </a:r>
            <a:r>
              <a:rPr lang="fr-FR" dirty="0" smtClean="0"/>
              <a:t>, YUI Library.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54243906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1620</TotalTime>
  <Words>823</Words>
  <Application>Microsoft Office PowerPoint</Application>
  <PresentationFormat>Affichage à l'écran (4:3)</PresentationFormat>
  <Paragraphs>164</Paragraphs>
  <Slides>28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Horizon</vt:lpstr>
      <vt:lpstr>tern.java</vt:lpstr>
      <vt:lpstr>Notoriéte de Javascript</vt:lpstr>
      <vt:lpstr>L’outillage Javascript</vt:lpstr>
      <vt:lpstr>Editeur Javascript</vt:lpstr>
      <vt:lpstr>Editeur Javascript</vt:lpstr>
      <vt:lpstr>Tern.js, c’est quoi?</vt:lpstr>
      <vt:lpstr>Tern.js – Démo (Navigateur Web)</vt:lpstr>
      <vt:lpstr>Tern.js &amp; Navigateur Web</vt:lpstr>
      <vt:lpstr>JSON Type Definitions &amp; Plugin</vt:lpstr>
      <vt:lpstr>Tern.java, c’est quoi?</vt:lpstr>
      <vt:lpstr>Tern.java – Démo (Eclipse  SWT)</vt:lpstr>
      <vt:lpstr>Tern IDE, c’est quoi?</vt:lpstr>
      <vt:lpstr>Tern IDE – Démo (Completion)</vt:lpstr>
      <vt:lpstr>Tern IDE – Démo (Completion)</vt:lpstr>
      <vt:lpstr>Tern IDE – Démo (Hyperlink)</vt:lpstr>
      <vt:lpstr>Tern IDE – Démo (Hover)</vt:lpstr>
      <vt:lpstr>Tern IDE – Démo (Validation)</vt:lpstr>
      <vt:lpstr>TERN IDE &amp; Modules</vt:lpstr>
      <vt:lpstr>TERN.java – Comment ca marche?</vt:lpstr>
      <vt:lpstr>Tern.js &amp; Java</vt:lpstr>
      <vt:lpstr>Tern.js &amp; Java – Node.js</vt:lpstr>
      <vt:lpstr>Tern.java &amp; Eclipse</vt:lpstr>
      <vt:lpstr>Tern.java – Getting Started</vt:lpstr>
      <vt:lpstr>Tern.java – Completion</vt:lpstr>
      <vt:lpstr>Tern.java – Hover</vt:lpstr>
      <vt:lpstr>Tern.java – Lint</vt:lpstr>
      <vt:lpstr>AngularJS Eclipse</vt:lpstr>
      <vt:lpstr>Tern.java - TODOS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Administrateur</dc:creator>
  <cp:lastModifiedBy>Administrateur</cp:lastModifiedBy>
  <cp:revision>114</cp:revision>
  <dcterms:created xsi:type="dcterms:W3CDTF">2014-06-29T13:31:28Z</dcterms:created>
  <dcterms:modified xsi:type="dcterms:W3CDTF">2014-08-08T22:42:38Z</dcterms:modified>
</cp:coreProperties>
</file>