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86DE"/>
    <a:srgbClr val="9900CC"/>
    <a:srgbClr val="C566CC"/>
    <a:srgbClr val="682997"/>
    <a:srgbClr val="4E2B5F"/>
    <a:srgbClr val="E11FE6"/>
    <a:srgbClr val="E9BCF2"/>
    <a:srgbClr val="BC8CE0"/>
    <a:srgbClr val="FAD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B7693-6B7B-4E7B-BE7F-069AE6040B83}" v="539" dt="2023-10-28T08:53:32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63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swaup Dey" userId="dabb1eb053e602d2" providerId="LiveId" clId="{DBBB7693-6B7B-4E7B-BE7F-069AE6040B83}"/>
    <pc:docChg chg="undo custSel modSld">
      <pc:chgData name="Biswaup Dey" userId="dabb1eb053e602d2" providerId="LiveId" clId="{DBBB7693-6B7B-4E7B-BE7F-069AE6040B83}" dt="2023-10-28T08:54:26.476" v="1057" actId="20577"/>
      <pc:docMkLst>
        <pc:docMk/>
      </pc:docMkLst>
      <pc:sldChg chg="addSp delSp modSp mod delAnim modAnim">
        <pc:chgData name="Biswaup Dey" userId="dabb1eb053e602d2" providerId="LiveId" clId="{DBBB7693-6B7B-4E7B-BE7F-069AE6040B83}" dt="2023-10-28T08:54:26.476" v="1057" actId="20577"/>
        <pc:sldMkLst>
          <pc:docMk/>
          <pc:sldMk cId="3097746712" sldId="256"/>
        </pc:sldMkLst>
        <pc:spChg chg="mod">
          <ac:chgData name="Biswaup Dey" userId="dabb1eb053e602d2" providerId="LiveId" clId="{DBBB7693-6B7B-4E7B-BE7F-069AE6040B83}" dt="2023-10-27T19:47:23.864" v="124" actId="1076"/>
          <ac:spMkLst>
            <pc:docMk/>
            <pc:sldMk cId="3097746712" sldId="256"/>
            <ac:spMk id="65" creationId="{FD789BA3-DC79-82F2-C34B-AC716635C8FD}"/>
          </ac:spMkLst>
        </pc:spChg>
        <pc:spChg chg="mod">
          <ac:chgData name="Biswaup Dey" userId="dabb1eb053e602d2" providerId="LiveId" clId="{DBBB7693-6B7B-4E7B-BE7F-069AE6040B83}" dt="2023-10-27T19:41:22.664" v="4" actId="1076"/>
          <ac:spMkLst>
            <pc:docMk/>
            <pc:sldMk cId="3097746712" sldId="256"/>
            <ac:spMk id="69" creationId="{576DB0D6-9D82-399F-B8E4-F62655DD3A1E}"/>
          </ac:spMkLst>
        </pc:spChg>
        <pc:spChg chg="mod">
          <ac:chgData name="Biswaup Dey" userId="dabb1eb053e602d2" providerId="LiveId" clId="{DBBB7693-6B7B-4E7B-BE7F-069AE6040B83}" dt="2023-10-28T08:51:47.659" v="1037" actId="207"/>
          <ac:spMkLst>
            <pc:docMk/>
            <pc:sldMk cId="3097746712" sldId="256"/>
            <ac:spMk id="75" creationId="{BE8D6DF8-A8EA-CA3F-EEEF-8D3C4D04CFAB}"/>
          </ac:spMkLst>
        </pc:spChg>
        <pc:spChg chg="mod">
          <ac:chgData name="Biswaup Dey" userId="dabb1eb053e602d2" providerId="LiveId" clId="{DBBB7693-6B7B-4E7B-BE7F-069AE6040B83}" dt="2023-10-28T08:51:19.212" v="1035" actId="207"/>
          <ac:spMkLst>
            <pc:docMk/>
            <pc:sldMk cId="3097746712" sldId="256"/>
            <ac:spMk id="76" creationId="{9870905A-BDAE-22D1-43B3-58D126A2672B}"/>
          </ac:spMkLst>
        </pc:spChg>
        <pc:spChg chg="mod">
          <ac:chgData name="Biswaup Dey" userId="dabb1eb053e602d2" providerId="LiveId" clId="{DBBB7693-6B7B-4E7B-BE7F-069AE6040B83}" dt="2023-10-28T08:51:03.101" v="1034" actId="207"/>
          <ac:spMkLst>
            <pc:docMk/>
            <pc:sldMk cId="3097746712" sldId="256"/>
            <ac:spMk id="77" creationId="{115E42C0-D739-D10E-7148-B4FF7A3F161E}"/>
          </ac:spMkLst>
        </pc:spChg>
        <pc:spChg chg="mod">
          <ac:chgData name="Biswaup Dey" userId="dabb1eb053e602d2" providerId="LiveId" clId="{DBBB7693-6B7B-4E7B-BE7F-069AE6040B83}" dt="2023-10-28T08:50:57.681" v="1033" actId="207"/>
          <ac:spMkLst>
            <pc:docMk/>
            <pc:sldMk cId="3097746712" sldId="256"/>
            <ac:spMk id="78" creationId="{3CD5D3D8-1D29-2A8A-6E7A-3C8B830FCA3D}"/>
          </ac:spMkLst>
        </pc:spChg>
        <pc:spChg chg="mod">
          <ac:chgData name="Biswaup Dey" userId="dabb1eb053e602d2" providerId="LiveId" clId="{DBBB7693-6B7B-4E7B-BE7F-069AE6040B83}" dt="2023-10-28T08:50:41.215" v="1031" actId="207"/>
          <ac:spMkLst>
            <pc:docMk/>
            <pc:sldMk cId="3097746712" sldId="256"/>
            <ac:spMk id="79" creationId="{6EAB9178-D359-A753-40C3-67776437F3A4}"/>
          </ac:spMkLst>
        </pc:spChg>
        <pc:spChg chg="mod">
          <ac:chgData name="Biswaup Dey" userId="dabb1eb053e602d2" providerId="LiveId" clId="{DBBB7693-6B7B-4E7B-BE7F-069AE6040B83}" dt="2023-10-28T08:52:49.030" v="1040" actId="207"/>
          <ac:spMkLst>
            <pc:docMk/>
            <pc:sldMk cId="3097746712" sldId="256"/>
            <ac:spMk id="81" creationId="{7AFE18E0-6F68-CC9F-5966-5B413802199E}"/>
          </ac:spMkLst>
        </pc:spChg>
        <pc:spChg chg="mod">
          <ac:chgData name="Biswaup Dey" userId="dabb1eb053e602d2" providerId="LiveId" clId="{DBBB7693-6B7B-4E7B-BE7F-069AE6040B83}" dt="2023-10-28T08:52:39.447" v="1039" actId="207"/>
          <ac:spMkLst>
            <pc:docMk/>
            <pc:sldMk cId="3097746712" sldId="256"/>
            <ac:spMk id="82" creationId="{35153907-7793-B6C0-65C5-A9655B774484}"/>
          </ac:spMkLst>
        </pc:spChg>
        <pc:spChg chg="mod">
          <ac:chgData name="Biswaup Dey" userId="dabb1eb053e602d2" providerId="LiveId" clId="{DBBB7693-6B7B-4E7B-BE7F-069AE6040B83}" dt="2023-10-28T08:53:33.297" v="1044" actId="1036"/>
          <ac:spMkLst>
            <pc:docMk/>
            <pc:sldMk cId="3097746712" sldId="256"/>
            <ac:spMk id="83" creationId="{FB7C0D09-671B-8CE4-1606-3FD5CD841B2F}"/>
          </ac:spMkLst>
        </pc:spChg>
        <pc:spChg chg="mod">
          <ac:chgData name="Biswaup Dey" userId="dabb1eb053e602d2" providerId="LiveId" clId="{DBBB7693-6B7B-4E7B-BE7F-069AE6040B83}" dt="2023-10-28T08:53:04.034" v="1041" actId="207"/>
          <ac:spMkLst>
            <pc:docMk/>
            <pc:sldMk cId="3097746712" sldId="256"/>
            <ac:spMk id="84" creationId="{583D86CF-BE6C-0C58-85CE-A38592CD03E9}"/>
          </ac:spMkLst>
        </pc:spChg>
        <pc:spChg chg="mod">
          <ac:chgData name="Biswaup Dey" userId="dabb1eb053e602d2" providerId="LiveId" clId="{DBBB7693-6B7B-4E7B-BE7F-069AE6040B83}" dt="2023-10-28T08:28:58.409" v="383" actId="1076"/>
          <ac:spMkLst>
            <pc:docMk/>
            <pc:sldMk cId="3097746712" sldId="256"/>
            <ac:spMk id="91" creationId="{3692AEF9-9222-E655-D999-D972881A2AEB}"/>
          </ac:spMkLst>
        </pc:spChg>
        <pc:spChg chg="mod">
          <ac:chgData name="Biswaup Dey" userId="dabb1eb053e602d2" providerId="LiveId" clId="{DBBB7693-6B7B-4E7B-BE7F-069AE6040B83}" dt="2023-10-28T08:54:26.476" v="1057" actId="20577"/>
          <ac:spMkLst>
            <pc:docMk/>
            <pc:sldMk cId="3097746712" sldId="256"/>
            <ac:spMk id="97" creationId="{A8CF7158-5869-7AAD-5521-790B37D77624}"/>
          </ac:spMkLst>
        </pc:spChg>
        <pc:spChg chg="add mod">
          <ac:chgData name="Biswaup Dey" userId="dabb1eb053e602d2" providerId="LiveId" clId="{DBBB7693-6B7B-4E7B-BE7F-069AE6040B83}" dt="2023-10-27T19:41:04.164" v="1" actId="1076"/>
          <ac:spMkLst>
            <pc:docMk/>
            <pc:sldMk cId="3097746712" sldId="256"/>
            <ac:spMk id="100" creationId="{DC9D52B8-0DCA-6A05-6C6B-619189324579}"/>
          </ac:spMkLst>
        </pc:spChg>
        <pc:spChg chg="mod">
          <ac:chgData name="Biswaup Dey" userId="dabb1eb053e602d2" providerId="LiveId" clId="{DBBB7693-6B7B-4E7B-BE7F-069AE6040B83}" dt="2023-10-27T19:41:56.747" v="17" actId="1035"/>
          <ac:spMkLst>
            <pc:docMk/>
            <pc:sldMk cId="3097746712" sldId="256"/>
            <ac:spMk id="102" creationId="{86FBCDCF-A6E5-9EC0-6BBC-CC4835DC580B}"/>
          </ac:spMkLst>
        </pc:spChg>
        <pc:spChg chg="mod">
          <ac:chgData name="Biswaup Dey" userId="dabb1eb053e602d2" providerId="LiveId" clId="{DBBB7693-6B7B-4E7B-BE7F-069AE6040B83}" dt="2023-10-27T19:41:56.747" v="17" actId="1035"/>
          <ac:spMkLst>
            <pc:docMk/>
            <pc:sldMk cId="3097746712" sldId="256"/>
            <ac:spMk id="103" creationId="{E7D433BF-9D45-46ED-8F7B-4D1E4F27BCF5}"/>
          </ac:spMkLst>
        </pc:spChg>
        <pc:spChg chg="add mod">
          <ac:chgData name="Biswaup Dey" userId="dabb1eb053e602d2" providerId="LiveId" clId="{DBBB7693-6B7B-4E7B-BE7F-069AE6040B83}" dt="2023-10-27T19:41:26.912" v="6" actId="571"/>
          <ac:spMkLst>
            <pc:docMk/>
            <pc:sldMk cId="3097746712" sldId="256"/>
            <ac:spMk id="104" creationId="{EBDBC870-3537-FB5F-E133-E653A6F1784D}"/>
          </ac:spMkLst>
        </pc:spChg>
        <pc:spChg chg="mod">
          <ac:chgData name="Biswaup Dey" userId="dabb1eb053e602d2" providerId="LiveId" clId="{DBBB7693-6B7B-4E7B-BE7F-069AE6040B83}" dt="2023-10-27T19:42:25.130" v="19"/>
          <ac:spMkLst>
            <pc:docMk/>
            <pc:sldMk cId="3097746712" sldId="256"/>
            <ac:spMk id="106" creationId="{D3EB4F89-CC2C-2F77-EC22-6FFDC6050E21}"/>
          </ac:spMkLst>
        </pc:spChg>
        <pc:spChg chg="mod">
          <ac:chgData name="Biswaup Dey" userId="dabb1eb053e602d2" providerId="LiveId" clId="{DBBB7693-6B7B-4E7B-BE7F-069AE6040B83}" dt="2023-10-27T19:42:25.130" v="19"/>
          <ac:spMkLst>
            <pc:docMk/>
            <pc:sldMk cId="3097746712" sldId="256"/>
            <ac:spMk id="107" creationId="{714E5B36-E012-165F-008C-47F44B8FF05A}"/>
          </ac:spMkLst>
        </pc:spChg>
        <pc:spChg chg="mod">
          <ac:chgData name="Biswaup Dey" userId="dabb1eb053e602d2" providerId="LiveId" clId="{DBBB7693-6B7B-4E7B-BE7F-069AE6040B83}" dt="2023-10-27T19:42:31.786" v="22"/>
          <ac:spMkLst>
            <pc:docMk/>
            <pc:sldMk cId="3097746712" sldId="256"/>
            <ac:spMk id="109" creationId="{5DD57CFB-F23E-4477-3DAA-DD653E9EEFF2}"/>
          </ac:spMkLst>
        </pc:spChg>
        <pc:spChg chg="mod">
          <ac:chgData name="Biswaup Dey" userId="dabb1eb053e602d2" providerId="LiveId" clId="{DBBB7693-6B7B-4E7B-BE7F-069AE6040B83}" dt="2023-10-27T19:42:31.786" v="22"/>
          <ac:spMkLst>
            <pc:docMk/>
            <pc:sldMk cId="3097746712" sldId="256"/>
            <ac:spMk id="110" creationId="{014DAF29-2E96-0DF0-F2BB-37A3575C4C96}"/>
          </ac:spMkLst>
        </pc:spChg>
        <pc:spChg chg="mod">
          <ac:chgData name="Biswaup Dey" userId="dabb1eb053e602d2" providerId="LiveId" clId="{DBBB7693-6B7B-4E7B-BE7F-069AE6040B83}" dt="2023-10-27T19:43:20.108" v="49" actId="1076"/>
          <ac:spMkLst>
            <pc:docMk/>
            <pc:sldMk cId="3097746712" sldId="256"/>
            <ac:spMk id="112" creationId="{494175B9-7EEE-8552-C381-50C823BBD740}"/>
          </ac:spMkLst>
        </pc:spChg>
        <pc:spChg chg="mod">
          <ac:chgData name="Biswaup Dey" userId="dabb1eb053e602d2" providerId="LiveId" clId="{DBBB7693-6B7B-4E7B-BE7F-069AE6040B83}" dt="2023-10-27T19:43:20.108" v="49" actId="1076"/>
          <ac:spMkLst>
            <pc:docMk/>
            <pc:sldMk cId="3097746712" sldId="256"/>
            <ac:spMk id="113" creationId="{97EDAF24-4097-DAB6-66D7-3159C5BE80E5}"/>
          </ac:spMkLst>
        </pc:spChg>
        <pc:spChg chg="add mod">
          <ac:chgData name="Biswaup Dey" userId="dabb1eb053e602d2" providerId="LiveId" clId="{DBBB7693-6B7B-4E7B-BE7F-069AE6040B83}" dt="2023-10-27T19:47:28.067" v="125" actId="14100"/>
          <ac:spMkLst>
            <pc:docMk/>
            <pc:sldMk cId="3097746712" sldId="256"/>
            <ac:spMk id="115" creationId="{C98A7574-75EC-2758-7CE8-5762E4893A95}"/>
          </ac:spMkLst>
        </pc:spChg>
        <pc:spChg chg="mod">
          <ac:chgData name="Biswaup Dey" userId="dabb1eb053e602d2" providerId="LiveId" clId="{DBBB7693-6B7B-4E7B-BE7F-069AE6040B83}" dt="2023-10-27T19:49:17.623" v="129" actId="1076"/>
          <ac:spMkLst>
            <pc:docMk/>
            <pc:sldMk cId="3097746712" sldId="256"/>
            <ac:spMk id="117" creationId="{9DCB228F-37DA-27FD-FA86-3F5F7A7F7FB6}"/>
          </ac:spMkLst>
        </pc:spChg>
        <pc:spChg chg="mod">
          <ac:chgData name="Biswaup Dey" userId="dabb1eb053e602d2" providerId="LiveId" clId="{DBBB7693-6B7B-4E7B-BE7F-069AE6040B83}" dt="2023-10-27T19:49:17.623" v="129" actId="1076"/>
          <ac:spMkLst>
            <pc:docMk/>
            <pc:sldMk cId="3097746712" sldId="256"/>
            <ac:spMk id="118" creationId="{59C31147-86AA-ACF5-0B16-AE37B8EB470E}"/>
          </ac:spMkLst>
        </pc:spChg>
        <pc:spChg chg="add mod">
          <ac:chgData name="Biswaup Dey" userId="dabb1eb053e602d2" providerId="LiveId" clId="{DBBB7693-6B7B-4E7B-BE7F-069AE6040B83}" dt="2023-10-27T20:00:44.571" v="244" actId="207"/>
          <ac:spMkLst>
            <pc:docMk/>
            <pc:sldMk cId="3097746712" sldId="256"/>
            <ac:spMk id="131" creationId="{8E955461-607C-9797-3964-AF343C17357F}"/>
          </ac:spMkLst>
        </pc:spChg>
        <pc:grpChg chg="add mod">
          <ac:chgData name="Biswaup Dey" userId="dabb1eb053e602d2" providerId="LiveId" clId="{DBBB7693-6B7B-4E7B-BE7F-069AE6040B83}" dt="2023-10-27T19:41:56.747" v="17" actId="1035"/>
          <ac:grpSpMkLst>
            <pc:docMk/>
            <pc:sldMk cId="3097746712" sldId="256"/>
            <ac:grpSpMk id="101" creationId="{E0A5A292-257E-34A2-BE7D-53AAF4D0994D}"/>
          </ac:grpSpMkLst>
        </pc:grpChg>
        <pc:grpChg chg="add del mod">
          <ac:chgData name="Biswaup Dey" userId="dabb1eb053e602d2" providerId="LiveId" clId="{DBBB7693-6B7B-4E7B-BE7F-069AE6040B83}" dt="2023-10-27T19:42:26.468" v="20"/>
          <ac:grpSpMkLst>
            <pc:docMk/>
            <pc:sldMk cId="3097746712" sldId="256"/>
            <ac:grpSpMk id="105" creationId="{BAF0F072-BAFD-E1A0-96CC-B8C72A764E61}"/>
          </ac:grpSpMkLst>
        </pc:grpChg>
        <pc:grpChg chg="add mod">
          <ac:chgData name="Biswaup Dey" userId="dabb1eb053e602d2" providerId="LiveId" clId="{DBBB7693-6B7B-4E7B-BE7F-069AE6040B83}" dt="2023-10-27T19:42:31.786" v="22"/>
          <ac:grpSpMkLst>
            <pc:docMk/>
            <pc:sldMk cId="3097746712" sldId="256"/>
            <ac:grpSpMk id="108" creationId="{021CE0E2-F5BD-E6E2-9A4C-04B5D0C2B521}"/>
          </ac:grpSpMkLst>
        </pc:grpChg>
        <pc:grpChg chg="add mod">
          <ac:chgData name="Biswaup Dey" userId="dabb1eb053e602d2" providerId="LiveId" clId="{DBBB7693-6B7B-4E7B-BE7F-069AE6040B83}" dt="2023-10-27T19:43:20.108" v="49" actId="1076"/>
          <ac:grpSpMkLst>
            <pc:docMk/>
            <pc:sldMk cId="3097746712" sldId="256"/>
            <ac:grpSpMk id="111" creationId="{AF2F314F-12BE-4F32-158B-A58FA379536A}"/>
          </ac:grpSpMkLst>
        </pc:grpChg>
        <pc:grpChg chg="add mod">
          <ac:chgData name="Biswaup Dey" userId="dabb1eb053e602d2" providerId="LiveId" clId="{DBBB7693-6B7B-4E7B-BE7F-069AE6040B83}" dt="2023-10-27T19:49:24.233" v="130" actId="207"/>
          <ac:grpSpMkLst>
            <pc:docMk/>
            <pc:sldMk cId="3097746712" sldId="256"/>
            <ac:grpSpMk id="116" creationId="{B80978F1-8938-9510-4885-75C5DF068B1B}"/>
          </ac:grpSpMkLst>
        </pc:grpChg>
        <pc:picChg chg="mod">
          <ac:chgData name="Biswaup Dey" userId="dabb1eb053e602d2" providerId="LiveId" clId="{DBBB7693-6B7B-4E7B-BE7F-069AE6040B83}" dt="2023-10-27T19:58:22.504" v="225" actId="1076"/>
          <ac:picMkLst>
            <pc:docMk/>
            <pc:sldMk cId="3097746712" sldId="256"/>
            <ac:picMk id="99" creationId="{0FBACE45-56A6-471E-C10A-88BED5AADB40}"/>
          </ac:picMkLst>
        </pc:picChg>
        <pc:picChg chg="add del mod">
          <ac:chgData name="Biswaup Dey" userId="dabb1eb053e602d2" providerId="LiveId" clId="{DBBB7693-6B7B-4E7B-BE7F-069AE6040B83}" dt="2023-10-27T19:46:52.718" v="111" actId="478"/>
          <ac:picMkLst>
            <pc:docMk/>
            <pc:sldMk cId="3097746712" sldId="256"/>
            <ac:picMk id="114" creationId="{4172E6B0-8B5D-5D7F-0290-04600AEB720B}"/>
          </ac:picMkLst>
        </pc:picChg>
        <pc:cxnChg chg="del mod">
          <ac:chgData name="Biswaup Dey" userId="dabb1eb053e602d2" providerId="LiveId" clId="{DBBB7693-6B7B-4E7B-BE7F-069AE6040B83}" dt="2023-10-27T19:52:19.573" v="158" actId="478"/>
          <ac:cxnSpMkLst>
            <pc:docMk/>
            <pc:sldMk cId="3097746712" sldId="256"/>
            <ac:cxnSpMk id="85" creationId="{055609DF-932F-198E-BE15-D3A00545A181}"/>
          </ac:cxnSpMkLst>
        </pc:cxnChg>
        <pc:cxnChg chg="mod">
          <ac:chgData name="Biswaup Dey" userId="dabb1eb053e602d2" providerId="LiveId" clId="{DBBB7693-6B7B-4E7B-BE7F-069AE6040B83}" dt="2023-10-27T19:51:01.748" v="147" actId="13822"/>
          <ac:cxnSpMkLst>
            <pc:docMk/>
            <pc:sldMk cId="3097746712" sldId="256"/>
            <ac:cxnSpMk id="86" creationId="{F667274C-CCBA-64F5-A115-14DA04AA85BE}"/>
          </ac:cxnSpMkLst>
        </pc:cxnChg>
        <pc:cxnChg chg="mod">
          <ac:chgData name="Biswaup Dey" userId="dabb1eb053e602d2" providerId="LiveId" clId="{DBBB7693-6B7B-4E7B-BE7F-069AE6040B83}" dt="2023-10-27T19:51:33.879" v="151" actId="13822"/>
          <ac:cxnSpMkLst>
            <pc:docMk/>
            <pc:sldMk cId="3097746712" sldId="256"/>
            <ac:cxnSpMk id="87" creationId="{510B1564-09A0-6512-D9EC-A2CB278B1489}"/>
          </ac:cxnSpMkLst>
        </pc:cxnChg>
        <pc:cxnChg chg="mod">
          <ac:chgData name="Biswaup Dey" userId="dabb1eb053e602d2" providerId="LiveId" clId="{DBBB7693-6B7B-4E7B-BE7F-069AE6040B83}" dt="2023-10-27T19:51:41.456" v="152" actId="13822"/>
          <ac:cxnSpMkLst>
            <pc:docMk/>
            <pc:sldMk cId="3097746712" sldId="256"/>
            <ac:cxnSpMk id="88" creationId="{AAE1B355-33CA-D66E-8FB6-27123D1F6A8B}"/>
          </ac:cxnSpMkLst>
        </pc:cxnChg>
        <pc:cxnChg chg="mod">
          <ac:chgData name="Biswaup Dey" userId="dabb1eb053e602d2" providerId="LiveId" clId="{DBBB7693-6B7B-4E7B-BE7F-069AE6040B83}" dt="2023-10-27T19:54:22.501" v="177" actId="14100"/>
          <ac:cxnSpMkLst>
            <pc:docMk/>
            <pc:sldMk cId="3097746712" sldId="256"/>
            <ac:cxnSpMk id="89" creationId="{97525275-7AFF-7D3F-B0A0-B0F9CAE6A512}"/>
          </ac:cxnSpMkLst>
        </pc:cxnChg>
        <pc:cxnChg chg="add mod">
          <ac:chgData name="Biswaup Dey" userId="dabb1eb053e602d2" providerId="LiveId" clId="{DBBB7693-6B7B-4E7B-BE7F-069AE6040B83}" dt="2023-10-27T19:54:34.515" v="180" actId="14100"/>
          <ac:cxnSpMkLst>
            <pc:docMk/>
            <pc:sldMk cId="3097746712" sldId="256"/>
            <ac:cxnSpMk id="119" creationId="{5A448536-4EAF-579E-4807-24D674CC75E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8419-9CB1-EE1D-E699-FAC6765AF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8ACED-1E68-8389-F8D0-7D8C74570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8A24D-BF6D-334E-65DB-418CB81A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2958-C1F8-449E-9FA0-CBE82E92F8BB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F4F68-FEFD-DD85-A4AB-AC2A5F17F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22E5B-651B-0F40-B6AF-88E0C378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41E3-5DC9-408D-860F-8A509E366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7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26BC-C7CF-0E73-0CD3-A6ECAD7B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0158E-423F-6632-EB91-CD0E2845F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D1AA7-464B-7EAF-6BE3-CD250BC9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2958-C1F8-449E-9FA0-CBE82E92F8BB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A3A23-B0E3-323D-EAB1-179451CA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B7BDB-2C5A-CAC9-46A7-222C5A60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41E3-5DC9-408D-860F-8A509E366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9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D6637-70D1-FD1E-132A-E3357DB2A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1E778-FFE5-C327-FEC0-350AB53C2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BA83C-14FC-9B11-5BF7-44F43ED6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2958-C1F8-449E-9FA0-CBE82E92F8BB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13199-80F0-2E46-9EA3-AD74F5A6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BCDC5-5304-57BE-FFE3-04EFFB02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41E3-5DC9-408D-860F-8A509E366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FB07-64F0-66C6-A4E2-F29203007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A756A-E8F3-CC8C-EABB-A3AD6967E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BA8CB-1BDB-6B87-CF05-90CE50FF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2958-C1F8-449E-9FA0-CBE82E92F8BB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15C90-E391-80D8-1ABC-A3840E74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DD5A3-0153-D20D-ADA2-08326775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41E3-5DC9-408D-860F-8A509E366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0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710B-880D-BAEC-3A0B-1F560CBBE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46131-E0BE-D6C1-0526-9F061EBBC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FB4A-8137-9753-C842-59378606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2958-C1F8-449E-9FA0-CBE82E92F8BB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99F5-FB99-F7DA-BA1A-1DF81A59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669DF-3CD4-F6FF-E5AF-B3D64D49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41E3-5DC9-408D-860F-8A509E366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1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D5B2-894A-BFEB-AFD3-B8DF2F0AD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7391B-BE0C-2268-8672-772C8D68C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6F250-F0EB-9F99-4536-1D1873A9C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9E4E1-838D-52A2-1397-105C15DF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2958-C1F8-449E-9FA0-CBE82E92F8BB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8271D-5F90-88DC-DA12-BEC57C4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71B9F-E75E-B78D-D56F-CFC54AA8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41E3-5DC9-408D-860F-8A509E366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9B3F-36F8-E3AB-6654-35A3F7B04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FFA95-91C0-2F0E-0AC7-68E558D47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699B7-10F5-3281-D807-DA39ACAAD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6C608-5D49-833E-7BC7-4414A78EF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7791F-F50B-DA2C-E8E0-636BC99D5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FC8931-DF6E-6C0E-2E51-993DD9750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2958-C1F8-449E-9FA0-CBE82E92F8BB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7F1E9-86FD-15CD-9159-B8EA446F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8546CE-2A23-8523-560E-221007A9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41E3-5DC9-408D-860F-8A509E366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6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5A75-EB0A-A955-3B10-36CEBBB2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F8942A-94ED-4E53-6FF9-E548A9E9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2958-C1F8-449E-9FA0-CBE82E92F8BB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EB418-704F-5344-F2A1-3A4E269B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45B7A-2CD6-A45C-E020-A3B686F3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41E3-5DC9-408D-860F-8A509E366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3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DC1EFE-725B-6FC4-CEDF-5A2E744F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2958-C1F8-449E-9FA0-CBE82E92F8BB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8623AA-3B2D-4E2C-463D-7D294564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60D64-942F-13C9-CF08-1D48786A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41E3-5DC9-408D-860F-8A509E366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7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9290-8131-5B73-182F-BD175E97A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AA18C-C089-34AC-2C88-6DBA939D2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EECEB-0450-FA60-11E9-159806884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1803B-E449-2153-5E68-B00A844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2958-C1F8-449E-9FA0-CBE82E92F8BB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3F893-CC27-DFC4-C06C-36A1BFD2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90379-3043-0752-2E78-2DBA6C56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41E3-5DC9-408D-860F-8A509E366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9AB0-1C13-FB71-578B-04A61253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FC20EB-7E04-D8FB-19DF-2C8F8B43A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9B082-D655-471B-CF79-52D439E9C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59732-B174-4788-EE40-97716F31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2958-C1F8-449E-9FA0-CBE82E92F8BB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A79EE-6937-2F11-1412-C3D6AFCB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8D841-AE83-87CA-6A50-1A8CB51E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41E3-5DC9-408D-860F-8A509E366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BE6AD-5B2B-53C3-EF91-6C7C2F07E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F7F99-0C45-C71D-E102-A6E321E5B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19D39-103C-6F68-F60B-CA00B56C5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52958-C1F8-449E-9FA0-CBE82E92F8BB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2694A-275A-DDEA-6497-4A21E8C92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BFD51-85EE-8262-AC03-22BFC0835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C41E3-5DC9-408D-860F-8A509E366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2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0FBACE45-56A6-471E-C10A-88BED5AADB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3"/>
            <a:ext cx="12192000" cy="6847794"/>
          </a:xfrm>
          <a:prstGeom prst="rect">
            <a:avLst/>
          </a:prstGeom>
        </p:spPr>
      </p:pic>
      <p:sp>
        <p:nvSpPr>
          <p:cNvPr id="65" name="Freeform 5">
            <a:extLst>
              <a:ext uri="{FF2B5EF4-FFF2-40B4-BE49-F238E27FC236}">
                <a16:creationId xmlns:a16="http://schemas.microsoft.com/office/drawing/2014/main" id="{FD789BA3-DC79-82F2-C34B-AC716635C8FD}"/>
              </a:ext>
            </a:extLst>
          </p:cNvPr>
          <p:cNvSpPr>
            <a:spLocks/>
          </p:cNvSpPr>
          <p:nvPr/>
        </p:nvSpPr>
        <p:spPr bwMode="auto">
          <a:xfrm rot="1800000">
            <a:off x="6437798" y="3481865"/>
            <a:ext cx="1479154" cy="1631776"/>
          </a:xfrm>
          <a:custGeom>
            <a:avLst/>
            <a:gdLst>
              <a:gd name="T0" fmla="*/ 263 w 711"/>
              <a:gd name="T1" fmla="*/ 524 h 784"/>
              <a:gd name="T2" fmla="*/ 279 w 711"/>
              <a:gd name="T3" fmla="*/ 548 h 784"/>
              <a:gd name="T4" fmla="*/ 168 w 711"/>
              <a:gd name="T5" fmla="*/ 585 h 784"/>
              <a:gd name="T6" fmla="*/ 533 w 711"/>
              <a:gd name="T7" fmla="*/ 784 h 784"/>
              <a:gd name="T8" fmla="*/ 669 w 711"/>
              <a:gd name="T9" fmla="*/ 496 h 784"/>
              <a:gd name="T10" fmla="*/ 669 w 711"/>
              <a:gd name="T11" fmla="*/ 496 h 784"/>
              <a:gd name="T12" fmla="*/ 711 w 711"/>
              <a:gd name="T13" fmla="*/ 408 h 784"/>
              <a:gd name="T14" fmla="*/ 600 w 711"/>
              <a:gd name="T15" fmla="*/ 444 h 784"/>
              <a:gd name="T16" fmla="*/ 591 w 711"/>
              <a:gd name="T17" fmla="*/ 427 h 784"/>
              <a:gd name="T18" fmla="*/ 17 w 711"/>
              <a:gd name="T19" fmla="*/ 0 h 784"/>
              <a:gd name="T20" fmla="*/ 187 w 711"/>
              <a:gd name="T21" fmla="*/ 161 h 784"/>
              <a:gd name="T22" fmla="*/ 0 w 711"/>
              <a:gd name="T23" fmla="*/ 338 h 784"/>
              <a:gd name="T24" fmla="*/ 263 w 711"/>
              <a:gd name="T25" fmla="*/ 524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11" h="784">
                <a:moveTo>
                  <a:pt x="263" y="524"/>
                </a:moveTo>
                <a:cubicBezTo>
                  <a:pt x="279" y="548"/>
                  <a:pt x="279" y="548"/>
                  <a:pt x="279" y="548"/>
                </a:cubicBezTo>
                <a:cubicBezTo>
                  <a:pt x="168" y="585"/>
                  <a:pt x="168" y="585"/>
                  <a:pt x="168" y="585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669" y="496"/>
                  <a:pt x="669" y="496"/>
                  <a:pt x="669" y="496"/>
                </a:cubicBezTo>
                <a:cubicBezTo>
                  <a:pt x="669" y="496"/>
                  <a:pt x="669" y="496"/>
                  <a:pt x="669" y="496"/>
                </a:cubicBezTo>
                <a:cubicBezTo>
                  <a:pt x="711" y="408"/>
                  <a:pt x="711" y="408"/>
                  <a:pt x="711" y="408"/>
                </a:cubicBezTo>
                <a:cubicBezTo>
                  <a:pt x="600" y="444"/>
                  <a:pt x="600" y="444"/>
                  <a:pt x="600" y="444"/>
                </a:cubicBezTo>
                <a:cubicBezTo>
                  <a:pt x="591" y="427"/>
                  <a:pt x="591" y="427"/>
                  <a:pt x="591" y="427"/>
                </a:cubicBezTo>
                <a:cubicBezTo>
                  <a:pt x="482" y="197"/>
                  <a:pt x="265" y="38"/>
                  <a:pt x="17" y="0"/>
                </a:cubicBezTo>
                <a:cubicBezTo>
                  <a:pt x="187" y="161"/>
                  <a:pt x="187" y="161"/>
                  <a:pt x="187" y="161"/>
                </a:cubicBezTo>
                <a:cubicBezTo>
                  <a:pt x="0" y="338"/>
                  <a:pt x="0" y="338"/>
                  <a:pt x="0" y="338"/>
                </a:cubicBezTo>
                <a:cubicBezTo>
                  <a:pt x="108" y="363"/>
                  <a:pt x="202" y="429"/>
                  <a:pt x="263" y="524"/>
                </a:cubicBezTo>
                <a:close/>
              </a:path>
            </a:pathLst>
          </a:custGeom>
          <a:solidFill>
            <a:srgbClr val="4E2B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6" name="Freeform 6">
            <a:extLst>
              <a:ext uri="{FF2B5EF4-FFF2-40B4-BE49-F238E27FC236}">
                <a16:creationId xmlns:a16="http://schemas.microsoft.com/office/drawing/2014/main" id="{680AB3CA-67F6-5B0C-97E8-489AEFF7075F}"/>
              </a:ext>
            </a:extLst>
          </p:cNvPr>
          <p:cNvSpPr>
            <a:spLocks/>
          </p:cNvSpPr>
          <p:nvPr/>
        </p:nvSpPr>
        <p:spPr bwMode="auto">
          <a:xfrm rot="1800000">
            <a:off x="5917315" y="4620412"/>
            <a:ext cx="1246407" cy="1648309"/>
          </a:xfrm>
          <a:custGeom>
            <a:avLst/>
            <a:gdLst>
              <a:gd name="T0" fmla="*/ 164 w 599"/>
              <a:gd name="T1" fmla="*/ 404 h 792"/>
              <a:gd name="T2" fmla="*/ 146 w 599"/>
              <a:gd name="T3" fmla="*/ 425 h 792"/>
              <a:gd name="T4" fmla="*/ 76 w 599"/>
              <a:gd name="T5" fmla="*/ 329 h 792"/>
              <a:gd name="T6" fmla="*/ 54 w 599"/>
              <a:gd name="T7" fmla="*/ 449 h 792"/>
              <a:gd name="T8" fmla="*/ 54 w 599"/>
              <a:gd name="T9" fmla="*/ 449 h 792"/>
              <a:gd name="T10" fmla="*/ 0 w 599"/>
              <a:gd name="T11" fmla="*/ 738 h 792"/>
              <a:gd name="T12" fmla="*/ 412 w 599"/>
              <a:gd name="T13" fmla="*/ 792 h 792"/>
              <a:gd name="T14" fmla="*/ 344 w 599"/>
              <a:gd name="T15" fmla="*/ 698 h 792"/>
              <a:gd name="T16" fmla="*/ 359 w 599"/>
              <a:gd name="T17" fmla="*/ 685 h 792"/>
              <a:gd name="T18" fmla="*/ 599 w 599"/>
              <a:gd name="T19" fmla="*/ 128 h 792"/>
              <a:gd name="T20" fmla="*/ 588 w 599"/>
              <a:gd name="T21" fmla="*/ 0 h 792"/>
              <a:gd name="T22" fmla="*/ 529 w 599"/>
              <a:gd name="T23" fmla="*/ 125 h 792"/>
              <a:gd name="T24" fmla="*/ 485 w 599"/>
              <a:gd name="T25" fmla="*/ 217 h 792"/>
              <a:gd name="T26" fmla="*/ 263 w 599"/>
              <a:gd name="T27" fmla="*/ 95 h 792"/>
              <a:gd name="T28" fmla="*/ 264 w 599"/>
              <a:gd name="T29" fmla="*/ 128 h 792"/>
              <a:gd name="T30" fmla="*/ 164 w 599"/>
              <a:gd name="T31" fmla="*/ 404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9" h="792">
                <a:moveTo>
                  <a:pt x="164" y="404"/>
                </a:moveTo>
                <a:cubicBezTo>
                  <a:pt x="146" y="425"/>
                  <a:pt x="146" y="425"/>
                  <a:pt x="146" y="425"/>
                </a:cubicBezTo>
                <a:cubicBezTo>
                  <a:pt x="76" y="329"/>
                  <a:pt x="76" y="329"/>
                  <a:pt x="76" y="329"/>
                </a:cubicBezTo>
                <a:cubicBezTo>
                  <a:pt x="54" y="449"/>
                  <a:pt x="54" y="449"/>
                  <a:pt x="54" y="449"/>
                </a:cubicBezTo>
                <a:cubicBezTo>
                  <a:pt x="54" y="449"/>
                  <a:pt x="54" y="449"/>
                  <a:pt x="54" y="449"/>
                </a:cubicBezTo>
                <a:cubicBezTo>
                  <a:pt x="0" y="738"/>
                  <a:pt x="0" y="738"/>
                  <a:pt x="0" y="738"/>
                </a:cubicBezTo>
                <a:cubicBezTo>
                  <a:pt x="412" y="792"/>
                  <a:pt x="412" y="792"/>
                  <a:pt x="412" y="792"/>
                </a:cubicBezTo>
                <a:cubicBezTo>
                  <a:pt x="344" y="698"/>
                  <a:pt x="344" y="698"/>
                  <a:pt x="344" y="698"/>
                </a:cubicBezTo>
                <a:cubicBezTo>
                  <a:pt x="359" y="685"/>
                  <a:pt x="359" y="685"/>
                  <a:pt x="359" y="685"/>
                </a:cubicBezTo>
                <a:cubicBezTo>
                  <a:pt x="514" y="539"/>
                  <a:pt x="599" y="341"/>
                  <a:pt x="599" y="128"/>
                </a:cubicBezTo>
                <a:cubicBezTo>
                  <a:pt x="599" y="85"/>
                  <a:pt x="595" y="42"/>
                  <a:pt x="588" y="0"/>
                </a:cubicBezTo>
                <a:cubicBezTo>
                  <a:pt x="529" y="125"/>
                  <a:pt x="529" y="125"/>
                  <a:pt x="529" y="125"/>
                </a:cubicBezTo>
                <a:cubicBezTo>
                  <a:pt x="485" y="217"/>
                  <a:pt x="485" y="217"/>
                  <a:pt x="485" y="217"/>
                </a:cubicBezTo>
                <a:cubicBezTo>
                  <a:pt x="263" y="95"/>
                  <a:pt x="263" y="95"/>
                  <a:pt x="263" y="95"/>
                </a:cubicBezTo>
                <a:cubicBezTo>
                  <a:pt x="264" y="106"/>
                  <a:pt x="264" y="117"/>
                  <a:pt x="264" y="128"/>
                </a:cubicBezTo>
                <a:cubicBezTo>
                  <a:pt x="264" y="229"/>
                  <a:pt x="229" y="327"/>
                  <a:pt x="164" y="404"/>
                </a:cubicBezTo>
                <a:close/>
              </a:path>
            </a:pathLst>
          </a:custGeom>
          <a:solidFill>
            <a:srgbClr val="E11FE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9">
            <a:extLst>
              <a:ext uri="{FF2B5EF4-FFF2-40B4-BE49-F238E27FC236}">
                <a16:creationId xmlns:a16="http://schemas.microsoft.com/office/drawing/2014/main" id="{576DB0D6-9D82-399F-B8E4-F62655DD3A1E}"/>
              </a:ext>
            </a:extLst>
          </p:cNvPr>
          <p:cNvSpPr>
            <a:spLocks/>
          </p:cNvSpPr>
          <p:nvPr/>
        </p:nvSpPr>
        <p:spPr bwMode="auto">
          <a:xfrm rot="1800000">
            <a:off x="5203190" y="2560801"/>
            <a:ext cx="1878513" cy="1364689"/>
          </a:xfrm>
          <a:custGeom>
            <a:avLst/>
            <a:gdLst>
              <a:gd name="T0" fmla="*/ 573 w 903"/>
              <a:gd name="T1" fmla="*/ 465 h 656"/>
              <a:gd name="T2" fmla="*/ 601 w 903"/>
              <a:gd name="T3" fmla="*/ 458 h 656"/>
              <a:gd name="T4" fmla="*/ 601 w 903"/>
              <a:gd name="T5" fmla="*/ 571 h 656"/>
              <a:gd name="T6" fmla="*/ 684 w 903"/>
              <a:gd name="T7" fmla="*/ 493 h 656"/>
              <a:gd name="T8" fmla="*/ 684 w 903"/>
              <a:gd name="T9" fmla="*/ 493 h 656"/>
              <a:gd name="T10" fmla="*/ 903 w 903"/>
              <a:gd name="T11" fmla="*/ 286 h 656"/>
              <a:gd name="T12" fmla="*/ 675 w 903"/>
              <a:gd name="T13" fmla="*/ 70 h 656"/>
              <a:gd name="T14" fmla="*/ 675 w 903"/>
              <a:gd name="T15" fmla="*/ 70 h 656"/>
              <a:gd name="T16" fmla="*/ 601 w 903"/>
              <a:gd name="T17" fmla="*/ 0 h 656"/>
              <a:gd name="T18" fmla="*/ 601 w 903"/>
              <a:gd name="T19" fmla="*/ 120 h 656"/>
              <a:gd name="T20" fmla="*/ 581 w 903"/>
              <a:gd name="T21" fmla="*/ 123 h 656"/>
              <a:gd name="T22" fmla="*/ 0 w 903"/>
              <a:gd name="T23" fmla="*/ 533 h 656"/>
              <a:gd name="T24" fmla="*/ 203 w 903"/>
              <a:gd name="T25" fmla="*/ 422 h 656"/>
              <a:gd name="T26" fmla="*/ 314 w 903"/>
              <a:gd name="T27" fmla="*/ 656 h 656"/>
              <a:gd name="T28" fmla="*/ 573 w 903"/>
              <a:gd name="T29" fmla="*/ 465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03" h="656">
                <a:moveTo>
                  <a:pt x="573" y="465"/>
                </a:moveTo>
                <a:cubicBezTo>
                  <a:pt x="601" y="458"/>
                  <a:pt x="601" y="458"/>
                  <a:pt x="601" y="458"/>
                </a:cubicBezTo>
                <a:cubicBezTo>
                  <a:pt x="601" y="571"/>
                  <a:pt x="601" y="571"/>
                  <a:pt x="601" y="571"/>
                </a:cubicBezTo>
                <a:cubicBezTo>
                  <a:pt x="684" y="493"/>
                  <a:pt x="684" y="493"/>
                  <a:pt x="684" y="493"/>
                </a:cubicBezTo>
                <a:cubicBezTo>
                  <a:pt x="684" y="493"/>
                  <a:pt x="684" y="493"/>
                  <a:pt x="684" y="493"/>
                </a:cubicBezTo>
                <a:cubicBezTo>
                  <a:pt x="903" y="286"/>
                  <a:pt x="903" y="286"/>
                  <a:pt x="903" y="286"/>
                </a:cubicBezTo>
                <a:cubicBezTo>
                  <a:pt x="675" y="70"/>
                  <a:pt x="675" y="70"/>
                  <a:pt x="675" y="70"/>
                </a:cubicBezTo>
                <a:cubicBezTo>
                  <a:pt x="675" y="70"/>
                  <a:pt x="675" y="70"/>
                  <a:pt x="675" y="70"/>
                </a:cubicBezTo>
                <a:cubicBezTo>
                  <a:pt x="601" y="0"/>
                  <a:pt x="601" y="0"/>
                  <a:pt x="601" y="0"/>
                </a:cubicBezTo>
                <a:cubicBezTo>
                  <a:pt x="601" y="120"/>
                  <a:pt x="601" y="120"/>
                  <a:pt x="601" y="120"/>
                </a:cubicBezTo>
                <a:cubicBezTo>
                  <a:pt x="581" y="123"/>
                  <a:pt x="581" y="123"/>
                  <a:pt x="581" y="123"/>
                </a:cubicBezTo>
                <a:cubicBezTo>
                  <a:pt x="331" y="155"/>
                  <a:pt x="114" y="310"/>
                  <a:pt x="0" y="533"/>
                </a:cubicBezTo>
                <a:cubicBezTo>
                  <a:pt x="203" y="422"/>
                  <a:pt x="203" y="422"/>
                  <a:pt x="203" y="422"/>
                </a:cubicBezTo>
                <a:cubicBezTo>
                  <a:pt x="314" y="656"/>
                  <a:pt x="314" y="656"/>
                  <a:pt x="314" y="656"/>
                </a:cubicBezTo>
                <a:cubicBezTo>
                  <a:pt x="373" y="562"/>
                  <a:pt x="465" y="493"/>
                  <a:pt x="573" y="465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7">
            <a:extLst>
              <a:ext uri="{FF2B5EF4-FFF2-40B4-BE49-F238E27FC236}">
                <a16:creationId xmlns:a16="http://schemas.microsoft.com/office/drawing/2014/main" id="{60373DA5-7252-8BAB-1EB1-8F8C96933246}"/>
              </a:ext>
            </a:extLst>
          </p:cNvPr>
          <p:cNvSpPr>
            <a:spLocks/>
          </p:cNvSpPr>
          <p:nvPr/>
        </p:nvSpPr>
        <p:spPr bwMode="auto">
          <a:xfrm rot="1800000">
            <a:off x="4347964" y="4846853"/>
            <a:ext cx="1842902" cy="981863"/>
          </a:xfrm>
          <a:custGeom>
            <a:avLst/>
            <a:gdLst>
              <a:gd name="T0" fmla="*/ 369 w 886"/>
              <a:gd name="T1" fmla="*/ 106 h 472"/>
              <a:gd name="T2" fmla="*/ 343 w 886"/>
              <a:gd name="T3" fmla="*/ 95 h 472"/>
              <a:gd name="T4" fmla="*/ 412 w 886"/>
              <a:gd name="T5" fmla="*/ 0 h 472"/>
              <a:gd name="T6" fmla="*/ 295 w 886"/>
              <a:gd name="T7" fmla="*/ 16 h 472"/>
              <a:gd name="T8" fmla="*/ 295 w 886"/>
              <a:gd name="T9" fmla="*/ 16 h 472"/>
              <a:gd name="T10" fmla="*/ 0 w 886"/>
              <a:gd name="T11" fmla="*/ 54 h 472"/>
              <a:gd name="T12" fmla="*/ 58 w 886"/>
              <a:gd name="T13" fmla="*/ 366 h 472"/>
              <a:gd name="T14" fmla="*/ 58 w 886"/>
              <a:gd name="T15" fmla="*/ 366 h 472"/>
              <a:gd name="T16" fmla="*/ 76 w 886"/>
              <a:gd name="T17" fmla="*/ 463 h 472"/>
              <a:gd name="T18" fmla="*/ 145 w 886"/>
              <a:gd name="T19" fmla="*/ 368 h 472"/>
              <a:gd name="T20" fmla="*/ 162 w 886"/>
              <a:gd name="T21" fmla="*/ 377 h 472"/>
              <a:gd name="T22" fmla="*/ 532 w 886"/>
              <a:gd name="T23" fmla="*/ 472 h 472"/>
              <a:gd name="T24" fmla="*/ 886 w 886"/>
              <a:gd name="T25" fmla="*/ 386 h 472"/>
              <a:gd name="T26" fmla="*/ 646 w 886"/>
              <a:gd name="T27" fmla="*/ 355 h 472"/>
              <a:gd name="T28" fmla="*/ 692 w 886"/>
              <a:gd name="T29" fmla="*/ 106 h 472"/>
              <a:gd name="T30" fmla="*/ 532 w 886"/>
              <a:gd name="T31" fmla="*/ 138 h 472"/>
              <a:gd name="T32" fmla="*/ 369 w 886"/>
              <a:gd name="T33" fmla="*/ 106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6" h="472">
                <a:moveTo>
                  <a:pt x="369" y="106"/>
                </a:moveTo>
                <a:cubicBezTo>
                  <a:pt x="343" y="95"/>
                  <a:pt x="343" y="95"/>
                  <a:pt x="343" y="95"/>
                </a:cubicBezTo>
                <a:cubicBezTo>
                  <a:pt x="412" y="0"/>
                  <a:pt x="412" y="0"/>
                  <a:pt x="412" y="0"/>
                </a:cubicBezTo>
                <a:cubicBezTo>
                  <a:pt x="295" y="16"/>
                  <a:pt x="295" y="16"/>
                  <a:pt x="295" y="16"/>
                </a:cubicBezTo>
                <a:cubicBezTo>
                  <a:pt x="295" y="16"/>
                  <a:pt x="295" y="16"/>
                  <a:pt x="295" y="16"/>
                </a:cubicBezTo>
                <a:cubicBezTo>
                  <a:pt x="0" y="54"/>
                  <a:pt x="0" y="54"/>
                  <a:pt x="0" y="54"/>
                </a:cubicBezTo>
                <a:cubicBezTo>
                  <a:pt x="58" y="366"/>
                  <a:pt x="58" y="366"/>
                  <a:pt x="58" y="366"/>
                </a:cubicBezTo>
                <a:cubicBezTo>
                  <a:pt x="58" y="366"/>
                  <a:pt x="58" y="366"/>
                  <a:pt x="58" y="366"/>
                </a:cubicBezTo>
                <a:cubicBezTo>
                  <a:pt x="76" y="463"/>
                  <a:pt x="76" y="463"/>
                  <a:pt x="76" y="463"/>
                </a:cubicBezTo>
                <a:cubicBezTo>
                  <a:pt x="145" y="368"/>
                  <a:pt x="145" y="368"/>
                  <a:pt x="145" y="368"/>
                </a:cubicBezTo>
                <a:cubicBezTo>
                  <a:pt x="162" y="377"/>
                  <a:pt x="162" y="377"/>
                  <a:pt x="162" y="377"/>
                </a:cubicBezTo>
                <a:cubicBezTo>
                  <a:pt x="275" y="440"/>
                  <a:pt x="403" y="472"/>
                  <a:pt x="532" y="472"/>
                </a:cubicBezTo>
                <a:cubicBezTo>
                  <a:pt x="656" y="472"/>
                  <a:pt x="777" y="443"/>
                  <a:pt x="886" y="386"/>
                </a:cubicBezTo>
                <a:cubicBezTo>
                  <a:pt x="646" y="355"/>
                  <a:pt x="646" y="355"/>
                  <a:pt x="646" y="355"/>
                </a:cubicBezTo>
                <a:cubicBezTo>
                  <a:pt x="692" y="106"/>
                  <a:pt x="692" y="106"/>
                  <a:pt x="692" y="106"/>
                </a:cubicBezTo>
                <a:cubicBezTo>
                  <a:pt x="642" y="127"/>
                  <a:pt x="587" y="138"/>
                  <a:pt x="532" y="138"/>
                </a:cubicBezTo>
                <a:cubicBezTo>
                  <a:pt x="476" y="138"/>
                  <a:pt x="421" y="127"/>
                  <a:pt x="369" y="106"/>
                </a:cubicBezTo>
                <a:close/>
              </a:path>
            </a:pathLst>
          </a:custGeom>
          <a:solidFill>
            <a:srgbClr val="C566C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8">
            <a:extLst>
              <a:ext uri="{FF2B5EF4-FFF2-40B4-BE49-F238E27FC236}">
                <a16:creationId xmlns:a16="http://schemas.microsoft.com/office/drawing/2014/main" id="{F64C87D1-760F-5AC9-BC7E-0B88D51F4E29}"/>
              </a:ext>
            </a:extLst>
          </p:cNvPr>
          <p:cNvSpPr>
            <a:spLocks/>
          </p:cNvSpPr>
          <p:nvPr/>
        </p:nvSpPr>
        <p:spPr bwMode="auto">
          <a:xfrm rot="1800000">
            <a:off x="4275057" y="3015266"/>
            <a:ext cx="1131941" cy="1954824"/>
          </a:xfrm>
          <a:custGeom>
            <a:avLst/>
            <a:gdLst>
              <a:gd name="T0" fmla="*/ 434 w 544"/>
              <a:gd name="T1" fmla="*/ 369 h 940"/>
              <a:gd name="T2" fmla="*/ 436 w 544"/>
              <a:gd name="T3" fmla="*/ 340 h 940"/>
              <a:gd name="T4" fmla="*/ 544 w 544"/>
              <a:gd name="T5" fmla="*/ 376 h 940"/>
              <a:gd name="T6" fmla="*/ 495 w 544"/>
              <a:gd name="T7" fmla="*/ 273 h 940"/>
              <a:gd name="T8" fmla="*/ 495 w 544"/>
              <a:gd name="T9" fmla="*/ 273 h 940"/>
              <a:gd name="T10" fmla="*/ 365 w 544"/>
              <a:gd name="T11" fmla="*/ 0 h 940"/>
              <a:gd name="T12" fmla="*/ 90 w 544"/>
              <a:gd name="T13" fmla="*/ 150 h 940"/>
              <a:gd name="T14" fmla="*/ 90 w 544"/>
              <a:gd name="T15" fmla="*/ 150 h 940"/>
              <a:gd name="T16" fmla="*/ 0 w 544"/>
              <a:gd name="T17" fmla="*/ 199 h 940"/>
              <a:gd name="T18" fmla="*/ 115 w 544"/>
              <a:gd name="T19" fmla="*/ 236 h 940"/>
              <a:gd name="T20" fmla="*/ 111 w 544"/>
              <a:gd name="T21" fmla="*/ 255 h 940"/>
              <a:gd name="T22" fmla="*/ 98 w 544"/>
              <a:gd name="T23" fmla="*/ 398 h 940"/>
              <a:gd name="T24" fmla="*/ 323 w 544"/>
              <a:gd name="T25" fmla="*/ 940 h 940"/>
              <a:gd name="T26" fmla="*/ 279 w 544"/>
              <a:gd name="T27" fmla="*/ 707 h 940"/>
              <a:gd name="T28" fmla="*/ 533 w 544"/>
              <a:gd name="T29" fmla="*/ 674 h 940"/>
              <a:gd name="T30" fmla="*/ 433 w 544"/>
              <a:gd name="T31" fmla="*/ 398 h 940"/>
              <a:gd name="T32" fmla="*/ 434 w 544"/>
              <a:gd name="T33" fmla="*/ 369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44" h="940">
                <a:moveTo>
                  <a:pt x="434" y="369"/>
                </a:moveTo>
                <a:cubicBezTo>
                  <a:pt x="436" y="340"/>
                  <a:pt x="436" y="340"/>
                  <a:pt x="436" y="340"/>
                </a:cubicBezTo>
                <a:cubicBezTo>
                  <a:pt x="544" y="376"/>
                  <a:pt x="544" y="376"/>
                  <a:pt x="544" y="376"/>
                </a:cubicBezTo>
                <a:cubicBezTo>
                  <a:pt x="495" y="273"/>
                  <a:pt x="495" y="273"/>
                  <a:pt x="495" y="273"/>
                </a:cubicBezTo>
                <a:cubicBezTo>
                  <a:pt x="495" y="273"/>
                  <a:pt x="495" y="273"/>
                  <a:pt x="495" y="273"/>
                </a:cubicBezTo>
                <a:cubicBezTo>
                  <a:pt x="365" y="0"/>
                  <a:pt x="365" y="0"/>
                  <a:pt x="365" y="0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0" y="199"/>
                  <a:pt x="0" y="199"/>
                  <a:pt x="0" y="199"/>
                </a:cubicBezTo>
                <a:cubicBezTo>
                  <a:pt x="115" y="236"/>
                  <a:pt x="115" y="236"/>
                  <a:pt x="115" y="236"/>
                </a:cubicBezTo>
                <a:cubicBezTo>
                  <a:pt x="111" y="255"/>
                  <a:pt x="111" y="255"/>
                  <a:pt x="111" y="255"/>
                </a:cubicBezTo>
                <a:cubicBezTo>
                  <a:pt x="102" y="302"/>
                  <a:pt x="98" y="350"/>
                  <a:pt x="98" y="398"/>
                </a:cubicBezTo>
                <a:cubicBezTo>
                  <a:pt x="98" y="603"/>
                  <a:pt x="179" y="797"/>
                  <a:pt x="323" y="940"/>
                </a:cubicBezTo>
                <a:cubicBezTo>
                  <a:pt x="279" y="707"/>
                  <a:pt x="279" y="707"/>
                  <a:pt x="279" y="707"/>
                </a:cubicBezTo>
                <a:cubicBezTo>
                  <a:pt x="533" y="674"/>
                  <a:pt x="533" y="674"/>
                  <a:pt x="533" y="674"/>
                </a:cubicBezTo>
                <a:cubicBezTo>
                  <a:pt x="468" y="597"/>
                  <a:pt x="433" y="501"/>
                  <a:pt x="433" y="398"/>
                </a:cubicBezTo>
                <a:cubicBezTo>
                  <a:pt x="433" y="389"/>
                  <a:pt x="433" y="379"/>
                  <a:pt x="434" y="369"/>
                </a:cubicBez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E8D6DF8-A8EA-CA3F-EEEF-8D3C4D04CFAB}"/>
              </a:ext>
            </a:extLst>
          </p:cNvPr>
          <p:cNvSpPr txBox="1"/>
          <p:nvPr/>
        </p:nvSpPr>
        <p:spPr>
          <a:xfrm>
            <a:off x="5074849" y="1449732"/>
            <a:ext cx="188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Rental</a:t>
            </a:r>
            <a:r>
              <a:rPr lang="en-US" b="1" dirty="0">
                <a:latin typeface="+mj-lt"/>
              </a:rPr>
              <a:t> </a:t>
            </a:r>
            <a:r>
              <a:rPr lang="en-US" b="1" dirty="0"/>
              <a:t>Analysis</a:t>
            </a:r>
            <a:endParaRPr lang="id-ID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870905A-BDAE-22D1-43B3-58D126A2672B}"/>
              </a:ext>
            </a:extLst>
          </p:cNvPr>
          <p:cNvSpPr txBox="1"/>
          <p:nvPr/>
        </p:nvSpPr>
        <p:spPr>
          <a:xfrm>
            <a:off x="5074849" y="1704500"/>
            <a:ext cx="57237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/>
              <a:t>Analyze How Many Films DVD Rented Out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/>
              <a:t>Analyze Top Rented Movies based On Number Of Times Rented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/>
              <a:t>Impact Of Pricing On Rental Revenue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5E42C0-D739-D10E-7148-B4FF7A3F161E}"/>
              </a:ext>
            </a:extLst>
          </p:cNvPr>
          <p:cNvSpPr txBox="1"/>
          <p:nvPr/>
        </p:nvSpPr>
        <p:spPr>
          <a:xfrm>
            <a:off x="8225804" y="3223999"/>
            <a:ext cx="2681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Inventory &amp; Store Analysis</a:t>
            </a:r>
            <a:endParaRPr lang="id-ID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CD5D3D8-1D29-2A8A-6E7A-3C8B830FCA3D}"/>
              </a:ext>
            </a:extLst>
          </p:cNvPr>
          <p:cNvSpPr txBox="1"/>
          <p:nvPr/>
        </p:nvSpPr>
        <p:spPr>
          <a:xfrm>
            <a:off x="8243484" y="3387036"/>
            <a:ext cx="31651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Analyze Store Wise Film Collection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Staff Performance &amp; Staff Wise Payment Collection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Returned Rate(Timely Returning DVDs Or Not, And How Payment Varies Accordingly)</a:t>
            </a:r>
            <a:r>
              <a:rPr lang="id-ID" sz="1400" dirty="0"/>
              <a:t> </a:t>
            </a:r>
            <a:endParaRPr lang="en-US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EAB9178-D359-A753-40C3-67776437F3A4}"/>
              </a:ext>
            </a:extLst>
          </p:cNvPr>
          <p:cNvSpPr txBox="1"/>
          <p:nvPr/>
        </p:nvSpPr>
        <p:spPr>
          <a:xfrm>
            <a:off x="8225804" y="5014395"/>
            <a:ext cx="1936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Customer Analysis</a:t>
            </a:r>
            <a:endParaRPr lang="id-ID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FE18E0-6F68-CC9F-5966-5B413802199E}"/>
              </a:ext>
            </a:extLst>
          </p:cNvPr>
          <p:cNvSpPr txBox="1"/>
          <p:nvPr/>
        </p:nvSpPr>
        <p:spPr>
          <a:xfrm>
            <a:off x="659401" y="3156856"/>
            <a:ext cx="315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Payment and Revenue Analysis</a:t>
            </a:r>
            <a:endParaRPr lang="id-ID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153907-7793-B6C0-65C5-A9655B774484}"/>
              </a:ext>
            </a:extLst>
          </p:cNvPr>
          <p:cNvSpPr txBox="1"/>
          <p:nvPr/>
        </p:nvSpPr>
        <p:spPr>
          <a:xfrm>
            <a:off x="622392" y="3520871"/>
            <a:ext cx="3160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/>
              <a:t>Top 10 &amp; Worst 10 Performing Films In Terms Of Revenue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/>
              <a:t>Payment Mode Analysis(Like Paying Upfront Or At Return Date)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/>
              <a:t>Revenue By Stores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/>
              <a:t>High Value Customers In Terms Of Revenue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7C0D09-671B-8CE4-1606-3FD5CD841B2F}"/>
              </a:ext>
            </a:extLst>
          </p:cNvPr>
          <p:cNvSpPr txBox="1"/>
          <p:nvPr/>
        </p:nvSpPr>
        <p:spPr>
          <a:xfrm>
            <a:off x="1007565" y="5147272"/>
            <a:ext cx="187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Film Performance</a:t>
            </a:r>
            <a:endParaRPr lang="id-ID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83D86CF-BE6C-0C58-85CE-A38592CD03E9}"/>
              </a:ext>
            </a:extLst>
          </p:cNvPr>
          <p:cNvSpPr txBox="1"/>
          <p:nvPr/>
        </p:nvSpPr>
        <p:spPr>
          <a:xfrm>
            <a:off x="963591" y="5479827"/>
            <a:ext cx="3749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/>
              <a:t>Correlation Between Rating and Rental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/>
              <a:t>Genre Wise Rental  Of Films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/>
              <a:t>Film Length &amp; Its Impact On Rental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/>
              <a:t>Actor Wise Film Rented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667274C-CCBA-64F5-A115-14DA04AA85BE}"/>
              </a:ext>
            </a:extLst>
          </p:cNvPr>
          <p:cNvCxnSpPr/>
          <p:nvPr/>
        </p:nvCxnSpPr>
        <p:spPr>
          <a:xfrm flipV="1">
            <a:off x="5967550" y="2487632"/>
            <a:ext cx="0" cy="375597"/>
          </a:xfrm>
          <a:prstGeom prst="straightConnector1">
            <a:avLst/>
          </a:prstGeom>
          <a:ln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10B1564-09A0-6512-D9EC-A2CB278B1489}"/>
              </a:ext>
            </a:extLst>
          </p:cNvPr>
          <p:cNvCxnSpPr/>
          <p:nvPr/>
        </p:nvCxnSpPr>
        <p:spPr>
          <a:xfrm>
            <a:off x="7492306" y="5279244"/>
            <a:ext cx="595054" cy="0"/>
          </a:xfrm>
          <a:prstGeom prst="straightConnector1">
            <a:avLst/>
          </a:prstGeom>
          <a:ln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AE1B355-33CA-D66E-8FB6-27123D1F6A8B}"/>
              </a:ext>
            </a:extLst>
          </p:cNvPr>
          <p:cNvCxnSpPr/>
          <p:nvPr/>
        </p:nvCxnSpPr>
        <p:spPr>
          <a:xfrm flipH="1">
            <a:off x="3748703" y="3590833"/>
            <a:ext cx="689367" cy="0"/>
          </a:xfrm>
          <a:prstGeom prst="straightConnector1">
            <a:avLst/>
          </a:prstGeom>
          <a:ln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7525275-7AFF-7D3F-B0A0-B0F9CAE6A512}"/>
              </a:ext>
            </a:extLst>
          </p:cNvPr>
          <p:cNvCxnSpPr>
            <a:cxnSpLocks/>
          </p:cNvCxnSpPr>
          <p:nvPr/>
        </p:nvCxnSpPr>
        <p:spPr>
          <a:xfrm flipH="1">
            <a:off x="3365209" y="5279244"/>
            <a:ext cx="897403" cy="0"/>
          </a:xfrm>
          <a:prstGeom prst="straightConnector1">
            <a:avLst/>
          </a:prstGeom>
          <a:ln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Slide Number Placeholder 2">
            <a:extLst>
              <a:ext uri="{FF2B5EF4-FFF2-40B4-BE49-F238E27FC236}">
                <a16:creationId xmlns:a16="http://schemas.microsoft.com/office/drawing/2014/main" id="{DB749E31-0601-6485-ECDA-4C5E6AAF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2360" y="411797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1</a:t>
            </a:fld>
            <a:endParaRPr lang="en-US"/>
          </a:p>
        </p:txBody>
      </p:sp>
      <p:sp>
        <p:nvSpPr>
          <p:cNvPr id="91" name="Title 1">
            <a:extLst>
              <a:ext uri="{FF2B5EF4-FFF2-40B4-BE49-F238E27FC236}">
                <a16:creationId xmlns:a16="http://schemas.microsoft.com/office/drawing/2014/main" id="{3692AEF9-9222-E655-D999-D972881A2AEB}"/>
              </a:ext>
            </a:extLst>
          </p:cNvPr>
          <p:cNvSpPr txBox="1">
            <a:spLocks/>
          </p:cNvSpPr>
          <p:nvPr/>
        </p:nvSpPr>
        <p:spPr>
          <a:xfrm>
            <a:off x="871133" y="376880"/>
            <a:ext cx="10515600" cy="859789"/>
          </a:xfrm>
          <a:prstGeom prst="rect">
            <a:avLst/>
          </a:prstGeom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682997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Sakila</a:t>
            </a:r>
            <a:r>
              <a:rPr lang="en-US" dirty="0">
                <a:solidFill>
                  <a:srgbClr val="682997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DVD Rental Analysis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F7158-5869-7AAD-5521-790B37D77624}"/>
              </a:ext>
            </a:extLst>
          </p:cNvPr>
          <p:cNvSpPr txBox="1"/>
          <p:nvPr/>
        </p:nvSpPr>
        <p:spPr>
          <a:xfrm>
            <a:off x="8225803" y="5356603"/>
            <a:ext cx="3117537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/>
              <a:t>Analyze How Customers Are Spending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/>
              <a:t>Customer Preference Analysis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/>
              <a:t>Customer Demographic</a:t>
            </a:r>
            <a:r>
              <a:rPr lang="id-ID" sz="1400" dirty="0"/>
              <a:t> </a:t>
            </a:r>
            <a:r>
              <a:rPr lang="en-US" sz="1400" dirty="0"/>
              <a:t>Like How Customers Nature, Choices Is Varying Country Wise, City Wise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200" b="1" dirty="0"/>
          </a:p>
        </p:txBody>
      </p:sp>
      <p:sp>
        <p:nvSpPr>
          <p:cNvPr id="100" name="Freeform 7">
            <a:extLst>
              <a:ext uri="{FF2B5EF4-FFF2-40B4-BE49-F238E27FC236}">
                <a16:creationId xmlns:a16="http://schemas.microsoft.com/office/drawing/2014/main" id="{DC9D52B8-0DCA-6A05-6C6B-619189324579}"/>
              </a:ext>
            </a:extLst>
          </p:cNvPr>
          <p:cNvSpPr>
            <a:spLocks noEditPoints="1"/>
          </p:cNvSpPr>
          <p:nvPr/>
        </p:nvSpPr>
        <p:spPr bwMode="auto">
          <a:xfrm>
            <a:off x="4588579" y="3626793"/>
            <a:ext cx="611586" cy="471222"/>
          </a:xfrm>
          <a:custGeom>
            <a:avLst/>
            <a:gdLst>
              <a:gd name="T0" fmla="*/ 129 w 129"/>
              <a:gd name="T1" fmla="*/ 49 h 99"/>
              <a:gd name="T2" fmla="*/ 0 w 129"/>
              <a:gd name="T3" fmla="*/ 50 h 99"/>
              <a:gd name="T4" fmla="*/ 28 w 129"/>
              <a:gd name="T5" fmla="*/ 89 h 99"/>
              <a:gd name="T6" fmla="*/ 48 w 129"/>
              <a:gd name="T7" fmla="*/ 62 h 99"/>
              <a:gd name="T8" fmla="*/ 13 w 129"/>
              <a:gd name="T9" fmla="*/ 58 h 99"/>
              <a:gd name="T10" fmla="*/ 33 w 129"/>
              <a:gd name="T11" fmla="*/ 70 h 99"/>
              <a:gd name="T12" fmla="*/ 27 w 129"/>
              <a:gd name="T13" fmla="*/ 69 h 99"/>
              <a:gd name="T14" fmla="*/ 33 w 129"/>
              <a:gd name="T15" fmla="*/ 70 h 99"/>
              <a:gd name="T16" fmla="*/ 29 w 129"/>
              <a:gd name="T17" fmla="*/ 63 h 99"/>
              <a:gd name="T18" fmla="*/ 33 w 129"/>
              <a:gd name="T19" fmla="*/ 67 h 99"/>
              <a:gd name="T20" fmla="*/ 35 w 129"/>
              <a:gd name="T21" fmla="*/ 72 h 99"/>
              <a:gd name="T22" fmla="*/ 31 w 129"/>
              <a:gd name="T23" fmla="*/ 75 h 99"/>
              <a:gd name="T24" fmla="*/ 35 w 129"/>
              <a:gd name="T25" fmla="*/ 72 h 99"/>
              <a:gd name="T26" fmla="*/ 33 w 129"/>
              <a:gd name="T27" fmla="*/ 61 h 99"/>
              <a:gd name="T28" fmla="*/ 33 w 129"/>
              <a:gd name="T29" fmla="*/ 61 h 99"/>
              <a:gd name="T30" fmla="*/ 36 w 129"/>
              <a:gd name="T31" fmla="*/ 65 h 99"/>
              <a:gd name="T32" fmla="*/ 38 w 129"/>
              <a:gd name="T33" fmla="*/ 72 h 99"/>
              <a:gd name="T34" fmla="*/ 37 w 129"/>
              <a:gd name="T35" fmla="*/ 77 h 99"/>
              <a:gd name="T36" fmla="*/ 38 w 129"/>
              <a:gd name="T37" fmla="*/ 72 h 99"/>
              <a:gd name="T38" fmla="*/ 39 w 129"/>
              <a:gd name="T39" fmla="*/ 60 h 99"/>
              <a:gd name="T40" fmla="*/ 38 w 129"/>
              <a:gd name="T41" fmla="*/ 65 h 99"/>
              <a:gd name="T42" fmla="*/ 44 w 129"/>
              <a:gd name="T43" fmla="*/ 71 h 99"/>
              <a:gd name="T44" fmla="*/ 39 w 129"/>
              <a:gd name="T45" fmla="*/ 71 h 99"/>
              <a:gd name="T46" fmla="*/ 44 w 129"/>
              <a:gd name="T47" fmla="*/ 71 h 99"/>
              <a:gd name="T48" fmla="*/ 44 w 129"/>
              <a:gd name="T49" fmla="*/ 64 h 99"/>
              <a:gd name="T50" fmla="*/ 40 w 129"/>
              <a:gd name="T51" fmla="*/ 67 h 99"/>
              <a:gd name="T52" fmla="*/ 44 w 129"/>
              <a:gd name="T53" fmla="*/ 67 h 99"/>
              <a:gd name="T54" fmla="*/ 101 w 129"/>
              <a:gd name="T55" fmla="*/ 10 h 99"/>
              <a:gd name="T56" fmla="*/ 80 w 129"/>
              <a:gd name="T57" fmla="*/ 37 h 99"/>
              <a:gd name="T58" fmla="*/ 115 w 129"/>
              <a:gd name="T59" fmla="*/ 41 h 99"/>
              <a:gd name="T60" fmla="*/ 86 w 129"/>
              <a:gd name="T61" fmla="*/ 27 h 99"/>
              <a:gd name="T62" fmla="*/ 89 w 129"/>
              <a:gd name="T63" fmla="*/ 39 h 99"/>
              <a:gd name="T64" fmla="*/ 86 w 129"/>
              <a:gd name="T65" fmla="*/ 27 h 99"/>
              <a:gd name="T66" fmla="*/ 89 w 129"/>
              <a:gd name="T67" fmla="*/ 25 h 99"/>
              <a:gd name="T68" fmla="*/ 96 w 129"/>
              <a:gd name="T69" fmla="*/ 35 h 99"/>
              <a:gd name="T70" fmla="*/ 96 w 129"/>
              <a:gd name="T71" fmla="*/ 22 h 99"/>
              <a:gd name="T72" fmla="*/ 99 w 129"/>
              <a:gd name="T73" fmla="*/ 33 h 99"/>
              <a:gd name="T74" fmla="*/ 96 w 129"/>
              <a:gd name="T75" fmla="*/ 2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" h="99">
                <a:moveTo>
                  <a:pt x="107" y="0"/>
                </a:moveTo>
                <a:cubicBezTo>
                  <a:pt x="114" y="16"/>
                  <a:pt x="122" y="33"/>
                  <a:pt x="129" y="49"/>
                </a:cubicBezTo>
                <a:cubicBezTo>
                  <a:pt x="86" y="49"/>
                  <a:pt x="68" y="95"/>
                  <a:pt x="22" y="99"/>
                </a:cubicBezTo>
                <a:cubicBezTo>
                  <a:pt x="15" y="83"/>
                  <a:pt x="7" y="67"/>
                  <a:pt x="0" y="50"/>
                </a:cubicBezTo>
                <a:cubicBezTo>
                  <a:pt x="43" y="50"/>
                  <a:pt x="64" y="1"/>
                  <a:pt x="107" y="0"/>
                </a:cubicBezTo>
                <a:close/>
                <a:moveTo>
                  <a:pt x="28" y="89"/>
                </a:moveTo>
                <a:cubicBezTo>
                  <a:pt x="40" y="87"/>
                  <a:pt x="51" y="81"/>
                  <a:pt x="61" y="74"/>
                </a:cubicBezTo>
                <a:cubicBezTo>
                  <a:pt x="55" y="72"/>
                  <a:pt x="51" y="67"/>
                  <a:pt x="48" y="62"/>
                </a:cubicBezTo>
                <a:cubicBezTo>
                  <a:pt x="46" y="56"/>
                  <a:pt x="45" y="49"/>
                  <a:pt x="46" y="42"/>
                </a:cubicBezTo>
                <a:cubicBezTo>
                  <a:pt x="36" y="50"/>
                  <a:pt x="26" y="56"/>
                  <a:pt x="13" y="58"/>
                </a:cubicBezTo>
                <a:cubicBezTo>
                  <a:pt x="18" y="69"/>
                  <a:pt x="23" y="79"/>
                  <a:pt x="28" y="89"/>
                </a:cubicBezTo>
                <a:close/>
                <a:moveTo>
                  <a:pt x="33" y="70"/>
                </a:moveTo>
                <a:cubicBezTo>
                  <a:pt x="33" y="70"/>
                  <a:pt x="32" y="69"/>
                  <a:pt x="32" y="69"/>
                </a:cubicBezTo>
                <a:cubicBezTo>
                  <a:pt x="31" y="69"/>
                  <a:pt x="29" y="69"/>
                  <a:pt x="27" y="69"/>
                </a:cubicBezTo>
                <a:cubicBezTo>
                  <a:pt x="28" y="70"/>
                  <a:pt x="28" y="71"/>
                  <a:pt x="28" y="72"/>
                </a:cubicBezTo>
                <a:cubicBezTo>
                  <a:pt x="30" y="71"/>
                  <a:pt x="31" y="71"/>
                  <a:pt x="33" y="70"/>
                </a:cubicBezTo>
                <a:close/>
                <a:moveTo>
                  <a:pt x="33" y="66"/>
                </a:moveTo>
                <a:cubicBezTo>
                  <a:pt x="32" y="65"/>
                  <a:pt x="31" y="64"/>
                  <a:pt x="29" y="63"/>
                </a:cubicBezTo>
                <a:cubicBezTo>
                  <a:pt x="29" y="64"/>
                  <a:pt x="28" y="65"/>
                  <a:pt x="28" y="66"/>
                </a:cubicBezTo>
                <a:cubicBezTo>
                  <a:pt x="30" y="66"/>
                  <a:pt x="31" y="67"/>
                  <a:pt x="33" y="67"/>
                </a:cubicBezTo>
                <a:cubicBezTo>
                  <a:pt x="33" y="67"/>
                  <a:pt x="33" y="67"/>
                  <a:pt x="33" y="66"/>
                </a:cubicBezTo>
                <a:close/>
                <a:moveTo>
                  <a:pt x="35" y="72"/>
                </a:moveTo>
                <a:cubicBezTo>
                  <a:pt x="34" y="72"/>
                  <a:pt x="34" y="72"/>
                  <a:pt x="34" y="72"/>
                </a:cubicBezTo>
                <a:cubicBezTo>
                  <a:pt x="33" y="73"/>
                  <a:pt x="32" y="74"/>
                  <a:pt x="31" y="75"/>
                </a:cubicBezTo>
                <a:cubicBezTo>
                  <a:pt x="32" y="75"/>
                  <a:pt x="32" y="76"/>
                  <a:pt x="33" y="76"/>
                </a:cubicBezTo>
                <a:cubicBezTo>
                  <a:pt x="34" y="75"/>
                  <a:pt x="34" y="73"/>
                  <a:pt x="35" y="72"/>
                </a:cubicBezTo>
                <a:close/>
                <a:moveTo>
                  <a:pt x="35" y="60"/>
                </a:moveTo>
                <a:cubicBezTo>
                  <a:pt x="34" y="60"/>
                  <a:pt x="33" y="60"/>
                  <a:pt x="33" y="61"/>
                </a:cubicBezTo>
                <a:cubicBezTo>
                  <a:pt x="33" y="62"/>
                  <a:pt x="33" y="62"/>
                  <a:pt x="34" y="63"/>
                </a:cubicBezTo>
                <a:cubicBezTo>
                  <a:pt x="33" y="62"/>
                  <a:pt x="33" y="62"/>
                  <a:pt x="33" y="61"/>
                </a:cubicBezTo>
                <a:cubicBezTo>
                  <a:pt x="33" y="62"/>
                  <a:pt x="34" y="64"/>
                  <a:pt x="35" y="65"/>
                </a:cubicBezTo>
                <a:cubicBezTo>
                  <a:pt x="35" y="65"/>
                  <a:pt x="35" y="65"/>
                  <a:pt x="36" y="65"/>
                </a:cubicBezTo>
                <a:cubicBezTo>
                  <a:pt x="36" y="63"/>
                  <a:pt x="35" y="62"/>
                  <a:pt x="35" y="60"/>
                </a:cubicBezTo>
                <a:close/>
                <a:moveTo>
                  <a:pt x="38" y="72"/>
                </a:moveTo>
                <a:cubicBezTo>
                  <a:pt x="37" y="72"/>
                  <a:pt x="37" y="72"/>
                  <a:pt x="37" y="72"/>
                </a:cubicBezTo>
                <a:cubicBezTo>
                  <a:pt x="37" y="74"/>
                  <a:pt x="37" y="75"/>
                  <a:pt x="37" y="77"/>
                </a:cubicBezTo>
                <a:cubicBezTo>
                  <a:pt x="38" y="77"/>
                  <a:pt x="39" y="77"/>
                  <a:pt x="40" y="76"/>
                </a:cubicBezTo>
                <a:cubicBezTo>
                  <a:pt x="39" y="75"/>
                  <a:pt x="38" y="73"/>
                  <a:pt x="38" y="72"/>
                </a:cubicBezTo>
                <a:close/>
                <a:moveTo>
                  <a:pt x="41" y="61"/>
                </a:moveTo>
                <a:cubicBezTo>
                  <a:pt x="40" y="61"/>
                  <a:pt x="40" y="60"/>
                  <a:pt x="39" y="60"/>
                </a:cubicBezTo>
                <a:cubicBezTo>
                  <a:pt x="38" y="62"/>
                  <a:pt x="38" y="63"/>
                  <a:pt x="37" y="65"/>
                </a:cubicBezTo>
                <a:cubicBezTo>
                  <a:pt x="38" y="65"/>
                  <a:pt x="38" y="65"/>
                  <a:pt x="38" y="65"/>
                </a:cubicBezTo>
                <a:cubicBezTo>
                  <a:pt x="39" y="64"/>
                  <a:pt x="40" y="63"/>
                  <a:pt x="41" y="61"/>
                </a:cubicBezTo>
                <a:close/>
                <a:moveTo>
                  <a:pt x="44" y="71"/>
                </a:moveTo>
                <a:cubicBezTo>
                  <a:pt x="43" y="71"/>
                  <a:pt x="41" y="70"/>
                  <a:pt x="40" y="70"/>
                </a:cubicBezTo>
                <a:cubicBezTo>
                  <a:pt x="40" y="70"/>
                  <a:pt x="39" y="71"/>
                  <a:pt x="39" y="71"/>
                </a:cubicBezTo>
                <a:cubicBezTo>
                  <a:pt x="40" y="72"/>
                  <a:pt x="42" y="73"/>
                  <a:pt x="43" y="74"/>
                </a:cubicBezTo>
                <a:cubicBezTo>
                  <a:pt x="43" y="73"/>
                  <a:pt x="44" y="72"/>
                  <a:pt x="44" y="71"/>
                </a:cubicBezTo>
                <a:close/>
                <a:moveTo>
                  <a:pt x="44" y="64"/>
                </a:moveTo>
                <a:cubicBezTo>
                  <a:pt x="44" y="64"/>
                  <a:pt x="44" y="64"/>
                  <a:pt x="44" y="64"/>
                </a:cubicBezTo>
                <a:cubicBezTo>
                  <a:pt x="42" y="65"/>
                  <a:pt x="41" y="66"/>
                  <a:pt x="40" y="67"/>
                </a:cubicBezTo>
                <a:cubicBezTo>
                  <a:pt x="40" y="67"/>
                  <a:pt x="40" y="67"/>
                  <a:pt x="40" y="67"/>
                </a:cubicBezTo>
                <a:cubicBezTo>
                  <a:pt x="40" y="67"/>
                  <a:pt x="40" y="68"/>
                  <a:pt x="40" y="68"/>
                </a:cubicBezTo>
                <a:cubicBezTo>
                  <a:pt x="42" y="68"/>
                  <a:pt x="43" y="67"/>
                  <a:pt x="44" y="67"/>
                </a:cubicBezTo>
                <a:cubicBezTo>
                  <a:pt x="44" y="66"/>
                  <a:pt x="44" y="65"/>
                  <a:pt x="44" y="64"/>
                </a:cubicBezTo>
                <a:close/>
                <a:moveTo>
                  <a:pt x="101" y="10"/>
                </a:moveTo>
                <a:cubicBezTo>
                  <a:pt x="89" y="12"/>
                  <a:pt x="78" y="18"/>
                  <a:pt x="68" y="26"/>
                </a:cubicBezTo>
                <a:cubicBezTo>
                  <a:pt x="74" y="28"/>
                  <a:pt x="78" y="32"/>
                  <a:pt x="80" y="37"/>
                </a:cubicBezTo>
                <a:cubicBezTo>
                  <a:pt x="83" y="43"/>
                  <a:pt x="84" y="50"/>
                  <a:pt x="83" y="57"/>
                </a:cubicBezTo>
                <a:cubicBezTo>
                  <a:pt x="93" y="49"/>
                  <a:pt x="103" y="43"/>
                  <a:pt x="115" y="41"/>
                </a:cubicBezTo>
                <a:cubicBezTo>
                  <a:pt x="110" y="31"/>
                  <a:pt x="106" y="20"/>
                  <a:pt x="101" y="10"/>
                </a:cubicBezTo>
                <a:close/>
                <a:moveTo>
                  <a:pt x="86" y="27"/>
                </a:moveTo>
                <a:cubicBezTo>
                  <a:pt x="85" y="27"/>
                  <a:pt x="84" y="27"/>
                  <a:pt x="84" y="28"/>
                </a:cubicBezTo>
                <a:cubicBezTo>
                  <a:pt x="85" y="32"/>
                  <a:pt x="87" y="35"/>
                  <a:pt x="89" y="39"/>
                </a:cubicBezTo>
                <a:cubicBezTo>
                  <a:pt x="90" y="38"/>
                  <a:pt x="90" y="38"/>
                  <a:pt x="91" y="37"/>
                </a:cubicBezTo>
                <a:cubicBezTo>
                  <a:pt x="89" y="34"/>
                  <a:pt x="88" y="30"/>
                  <a:pt x="86" y="27"/>
                </a:cubicBezTo>
                <a:close/>
                <a:moveTo>
                  <a:pt x="91" y="24"/>
                </a:moveTo>
                <a:cubicBezTo>
                  <a:pt x="90" y="24"/>
                  <a:pt x="90" y="25"/>
                  <a:pt x="89" y="25"/>
                </a:cubicBezTo>
                <a:cubicBezTo>
                  <a:pt x="90" y="29"/>
                  <a:pt x="92" y="32"/>
                  <a:pt x="94" y="36"/>
                </a:cubicBezTo>
                <a:cubicBezTo>
                  <a:pt x="95" y="36"/>
                  <a:pt x="95" y="35"/>
                  <a:pt x="96" y="35"/>
                </a:cubicBezTo>
                <a:cubicBezTo>
                  <a:pt x="94" y="31"/>
                  <a:pt x="93" y="28"/>
                  <a:pt x="91" y="24"/>
                </a:cubicBezTo>
                <a:close/>
                <a:moveTo>
                  <a:pt x="96" y="22"/>
                </a:moveTo>
                <a:cubicBezTo>
                  <a:pt x="95" y="22"/>
                  <a:pt x="95" y="22"/>
                  <a:pt x="94" y="23"/>
                </a:cubicBezTo>
                <a:cubicBezTo>
                  <a:pt x="95" y="26"/>
                  <a:pt x="97" y="30"/>
                  <a:pt x="99" y="33"/>
                </a:cubicBezTo>
                <a:cubicBezTo>
                  <a:pt x="100" y="33"/>
                  <a:pt x="100" y="33"/>
                  <a:pt x="101" y="33"/>
                </a:cubicBezTo>
                <a:cubicBezTo>
                  <a:pt x="99" y="29"/>
                  <a:pt x="98" y="26"/>
                  <a:pt x="96" y="2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0A5A292-257E-34A2-BE7D-53AAF4D0994D}"/>
              </a:ext>
            </a:extLst>
          </p:cNvPr>
          <p:cNvGrpSpPr/>
          <p:nvPr/>
        </p:nvGrpSpPr>
        <p:grpSpPr>
          <a:xfrm>
            <a:off x="4840637" y="5097349"/>
            <a:ext cx="489091" cy="489091"/>
            <a:chOff x="4965700" y="2505075"/>
            <a:chExt cx="782638" cy="782638"/>
          </a:xfrm>
          <a:solidFill>
            <a:schemeClr val="bg1">
              <a:lumMod val="95000"/>
            </a:schemeClr>
          </a:solidFill>
        </p:grpSpPr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86FBCDCF-A6E5-9EC0-6BBC-CC4835DC58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5700" y="2505075"/>
              <a:ext cx="782638" cy="782638"/>
            </a:xfrm>
            <a:custGeom>
              <a:avLst/>
              <a:gdLst>
                <a:gd name="T0" fmla="*/ 103 w 206"/>
                <a:gd name="T1" fmla="*/ 0 h 206"/>
                <a:gd name="T2" fmla="*/ 0 w 206"/>
                <a:gd name="T3" fmla="*/ 103 h 206"/>
                <a:gd name="T4" fmla="*/ 103 w 206"/>
                <a:gd name="T5" fmla="*/ 206 h 206"/>
                <a:gd name="T6" fmla="*/ 206 w 206"/>
                <a:gd name="T7" fmla="*/ 103 h 206"/>
                <a:gd name="T8" fmla="*/ 103 w 206"/>
                <a:gd name="T9" fmla="*/ 0 h 206"/>
                <a:gd name="T10" fmla="*/ 103 w 206"/>
                <a:gd name="T11" fmla="*/ 186 h 206"/>
                <a:gd name="T12" fmla="*/ 20 w 206"/>
                <a:gd name="T13" fmla="*/ 103 h 206"/>
                <a:gd name="T14" fmla="*/ 103 w 206"/>
                <a:gd name="T15" fmla="*/ 20 h 206"/>
                <a:gd name="T16" fmla="*/ 186 w 206"/>
                <a:gd name="T17" fmla="*/ 103 h 206"/>
                <a:gd name="T18" fmla="*/ 103 w 206"/>
                <a:gd name="T19" fmla="*/ 18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6" h="206">
                  <a:moveTo>
                    <a:pt x="103" y="0"/>
                  </a:moveTo>
                  <a:cubicBezTo>
                    <a:pt x="46" y="0"/>
                    <a:pt x="0" y="46"/>
                    <a:pt x="0" y="103"/>
                  </a:cubicBezTo>
                  <a:cubicBezTo>
                    <a:pt x="0" y="160"/>
                    <a:pt x="46" y="206"/>
                    <a:pt x="103" y="206"/>
                  </a:cubicBezTo>
                  <a:cubicBezTo>
                    <a:pt x="160" y="206"/>
                    <a:pt x="206" y="160"/>
                    <a:pt x="206" y="103"/>
                  </a:cubicBezTo>
                  <a:cubicBezTo>
                    <a:pt x="206" y="46"/>
                    <a:pt x="160" y="0"/>
                    <a:pt x="103" y="0"/>
                  </a:cubicBezTo>
                  <a:close/>
                  <a:moveTo>
                    <a:pt x="103" y="186"/>
                  </a:moveTo>
                  <a:cubicBezTo>
                    <a:pt x="57" y="186"/>
                    <a:pt x="20" y="149"/>
                    <a:pt x="20" y="103"/>
                  </a:cubicBezTo>
                  <a:cubicBezTo>
                    <a:pt x="20" y="57"/>
                    <a:pt x="57" y="20"/>
                    <a:pt x="103" y="20"/>
                  </a:cubicBezTo>
                  <a:cubicBezTo>
                    <a:pt x="148" y="20"/>
                    <a:pt x="186" y="57"/>
                    <a:pt x="186" y="103"/>
                  </a:cubicBezTo>
                  <a:cubicBezTo>
                    <a:pt x="186" y="149"/>
                    <a:pt x="148" y="186"/>
                    <a:pt x="103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E7D433BF-9D45-46ED-8F7B-4D1E4F27BC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65738" y="2709863"/>
              <a:ext cx="277813" cy="373063"/>
            </a:xfrm>
            <a:custGeom>
              <a:avLst/>
              <a:gdLst>
                <a:gd name="T0" fmla="*/ 71 w 73"/>
                <a:gd name="T1" fmla="*/ 44 h 98"/>
                <a:gd name="T2" fmla="*/ 10 w 73"/>
                <a:gd name="T3" fmla="*/ 1 h 98"/>
                <a:gd name="T4" fmla="*/ 3 w 73"/>
                <a:gd name="T5" fmla="*/ 1 h 98"/>
                <a:gd name="T6" fmla="*/ 0 w 73"/>
                <a:gd name="T7" fmla="*/ 6 h 98"/>
                <a:gd name="T8" fmla="*/ 0 w 73"/>
                <a:gd name="T9" fmla="*/ 92 h 98"/>
                <a:gd name="T10" fmla="*/ 3 w 73"/>
                <a:gd name="T11" fmla="*/ 97 h 98"/>
                <a:gd name="T12" fmla="*/ 6 w 73"/>
                <a:gd name="T13" fmla="*/ 98 h 98"/>
                <a:gd name="T14" fmla="*/ 10 w 73"/>
                <a:gd name="T15" fmla="*/ 97 h 98"/>
                <a:gd name="T16" fmla="*/ 71 w 73"/>
                <a:gd name="T17" fmla="*/ 54 h 98"/>
                <a:gd name="T18" fmla="*/ 73 w 73"/>
                <a:gd name="T19" fmla="*/ 49 h 98"/>
                <a:gd name="T20" fmla="*/ 71 w 73"/>
                <a:gd name="T21" fmla="*/ 44 h 98"/>
                <a:gd name="T22" fmla="*/ 12 w 73"/>
                <a:gd name="T23" fmla="*/ 80 h 98"/>
                <a:gd name="T24" fmla="*/ 12 w 73"/>
                <a:gd name="T25" fmla="*/ 18 h 98"/>
                <a:gd name="T26" fmla="*/ 57 w 73"/>
                <a:gd name="T27" fmla="*/ 49 h 98"/>
                <a:gd name="T28" fmla="*/ 12 w 73"/>
                <a:gd name="T29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98">
                  <a:moveTo>
                    <a:pt x="71" y="44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5" y="0"/>
                    <a:pt x="3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4"/>
                    <a:pt x="1" y="96"/>
                    <a:pt x="3" y="97"/>
                  </a:cubicBezTo>
                  <a:cubicBezTo>
                    <a:pt x="4" y="98"/>
                    <a:pt x="5" y="98"/>
                    <a:pt x="6" y="98"/>
                  </a:cubicBezTo>
                  <a:cubicBezTo>
                    <a:pt x="7" y="98"/>
                    <a:pt x="9" y="98"/>
                    <a:pt x="10" y="97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72" y="53"/>
                    <a:pt x="73" y="51"/>
                    <a:pt x="73" y="49"/>
                  </a:cubicBezTo>
                  <a:cubicBezTo>
                    <a:pt x="73" y="47"/>
                    <a:pt x="72" y="45"/>
                    <a:pt x="71" y="44"/>
                  </a:cubicBezTo>
                  <a:close/>
                  <a:moveTo>
                    <a:pt x="12" y="80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57" y="49"/>
                    <a:pt x="57" y="49"/>
                    <a:pt x="57" y="49"/>
                  </a:cubicBezTo>
                  <a:lnTo>
                    <a:pt x="12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21CE0E2-F5BD-E6E2-9A4C-04B5D0C2B521}"/>
              </a:ext>
            </a:extLst>
          </p:cNvPr>
          <p:cNvGrpSpPr/>
          <p:nvPr/>
        </p:nvGrpSpPr>
        <p:grpSpPr>
          <a:xfrm>
            <a:off x="7401505" y="3432919"/>
            <a:ext cx="443139" cy="425569"/>
            <a:chOff x="2659063" y="4224338"/>
            <a:chExt cx="360363" cy="346075"/>
          </a:xfrm>
          <a:solidFill>
            <a:schemeClr val="bg2"/>
          </a:solidFill>
        </p:grpSpPr>
        <p:sp>
          <p:nvSpPr>
            <p:cNvPr id="109" name="Freeform 10">
              <a:extLst>
                <a:ext uri="{FF2B5EF4-FFF2-40B4-BE49-F238E27FC236}">
                  <a16:creationId xmlns:a16="http://schemas.microsoft.com/office/drawing/2014/main" id="{5DD57CFB-F23E-4477-3DAA-DD653E9EEF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59063" y="4405313"/>
              <a:ext cx="150813" cy="165100"/>
            </a:xfrm>
            <a:custGeom>
              <a:avLst/>
              <a:gdLst>
                <a:gd name="T0" fmla="*/ 31 w 40"/>
                <a:gd name="T1" fmla="*/ 27 h 44"/>
                <a:gd name="T2" fmla="*/ 36 w 40"/>
                <a:gd name="T3" fmla="*/ 16 h 44"/>
                <a:gd name="T4" fmla="*/ 20 w 40"/>
                <a:gd name="T5" fmla="*/ 0 h 44"/>
                <a:gd name="T6" fmla="*/ 4 w 40"/>
                <a:gd name="T7" fmla="*/ 16 h 44"/>
                <a:gd name="T8" fmla="*/ 9 w 40"/>
                <a:gd name="T9" fmla="*/ 27 h 44"/>
                <a:gd name="T10" fmla="*/ 0 w 40"/>
                <a:gd name="T11" fmla="*/ 44 h 44"/>
                <a:gd name="T12" fmla="*/ 8 w 40"/>
                <a:gd name="T13" fmla="*/ 44 h 44"/>
                <a:gd name="T14" fmla="*/ 20 w 40"/>
                <a:gd name="T15" fmla="*/ 32 h 44"/>
                <a:gd name="T16" fmla="*/ 32 w 40"/>
                <a:gd name="T17" fmla="*/ 44 h 44"/>
                <a:gd name="T18" fmla="*/ 40 w 40"/>
                <a:gd name="T19" fmla="*/ 44 h 44"/>
                <a:gd name="T20" fmla="*/ 31 w 40"/>
                <a:gd name="T21" fmla="*/ 27 h 44"/>
                <a:gd name="T22" fmla="*/ 12 w 40"/>
                <a:gd name="T23" fmla="*/ 16 h 44"/>
                <a:gd name="T24" fmla="*/ 20 w 40"/>
                <a:gd name="T25" fmla="*/ 8 h 44"/>
                <a:gd name="T26" fmla="*/ 28 w 40"/>
                <a:gd name="T27" fmla="*/ 16 h 44"/>
                <a:gd name="T28" fmla="*/ 20 w 40"/>
                <a:gd name="T29" fmla="*/ 24 h 44"/>
                <a:gd name="T30" fmla="*/ 12 w 40"/>
                <a:gd name="T31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" h="44">
                  <a:moveTo>
                    <a:pt x="31" y="27"/>
                  </a:moveTo>
                  <a:cubicBezTo>
                    <a:pt x="34" y="24"/>
                    <a:pt x="36" y="20"/>
                    <a:pt x="36" y="16"/>
                  </a:cubicBezTo>
                  <a:cubicBezTo>
                    <a:pt x="36" y="7"/>
                    <a:pt x="29" y="0"/>
                    <a:pt x="20" y="0"/>
                  </a:cubicBezTo>
                  <a:cubicBezTo>
                    <a:pt x="11" y="0"/>
                    <a:pt x="4" y="7"/>
                    <a:pt x="4" y="16"/>
                  </a:cubicBezTo>
                  <a:cubicBezTo>
                    <a:pt x="4" y="20"/>
                    <a:pt x="6" y="24"/>
                    <a:pt x="9" y="27"/>
                  </a:cubicBezTo>
                  <a:cubicBezTo>
                    <a:pt x="4" y="31"/>
                    <a:pt x="0" y="37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37"/>
                    <a:pt x="13" y="32"/>
                    <a:pt x="20" y="32"/>
                  </a:cubicBezTo>
                  <a:cubicBezTo>
                    <a:pt x="27" y="32"/>
                    <a:pt x="32" y="37"/>
                    <a:pt x="32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37"/>
                    <a:pt x="37" y="31"/>
                    <a:pt x="31" y="27"/>
                  </a:cubicBezTo>
                  <a:close/>
                  <a:moveTo>
                    <a:pt x="12" y="16"/>
                  </a:moveTo>
                  <a:cubicBezTo>
                    <a:pt x="12" y="12"/>
                    <a:pt x="16" y="8"/>
                    <a:pt x="20" y="8"/>
                  </a:cubicBezTo>
                  <a:cubicBezTo>
                    <a:pt x="25" y="8"/>
                    <a:pt x="28" y="12"/>
                    <a:pt x="28" y="16"/>
                  </a:cubicBezTo>
                  <a:cubicBezTo>
                    <a:pt x="28" y="20"/>
                    <a:pt x="25" y="24"/>
                    <a:pt x="20" y="24"/>
                  </a:cubicBezTo>
                  <a:cubicBezTo>
                    <a:pt x="16" y="24"/>
                    <a:pt x="12" y="20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">
              <a:extLst>
                <a:ext uri="{FF2B5EF4-FFF2-40B4-BE49-F238E27FC236}">
                  <a16:creationId xmlns:a16="http://schemas.microsoft.com/office/drawing/2014/main" id="{014DAF29-2E96-0DF0-F2BB-37A3575C4C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59063" y="4224338"/>
              <a:ext cx="360363" cy="346075"/>
            </a:xfrm>
            <a:custGeom>
              <a:avLst/>
              <a:gdLst>
                <a:gd name="T0" fmla="*/ 96 w 96"/>
                <a:gd name="T1" fmla="*/ 44 h 92"/>
                <a:gd name="T2" fmla="*/ 96 w 96"/>
                <a:gd name="T3" fmla="*/ 8 h 92"/>
                <a:gd name="T4" fmla="*/ 60 w 96"/>
                <a:gd name="T5" fmla="*/ 8 h 92"/>
                <a:gd name="T6" fmla="*/ 60 w 96"/>
                <a:gd name="T7" fmla="*/ 0 h 92"/>
                <a:gd name="T8" fmla="*/ 0 w 96"/>
                <a:gd name="T9" fmla="*/ 0 h 92"/>
                <a:gd name="T10" fmla="*/ 0 w 96"/>
                <a:gd name="T11" fmla="*/ 32 h 92"/>
                <a:gd name="T12" fmla="*/ 8 w 96"/>
                <a:gd name="T13" fmla="*/ 32 h 92"/>
                <a:gd name="T14" fmla="*/ 8 w 96"/>
                <a:gd name="T15" fmla="*/ 43 h 92"/>
                <a:gd name="T16" fmla="*/ 25 w 96"/>
                <a:gd name="T17" fmla="*/ 32 h 92"/>
                <a:gd name="T18" fmla="*/ 40 w 96"/>
                <a:gd name="T19" fmla="*/ 32 h 92"/>
                <a:gd name="T20" fmla="*/ 40 w 96"/>
                <a:gd name="T21" fmla="*/ 44 h 92"/>
                <a:gd name="T22" fmla="*/ 70 w 96"/>
                <a:gd name="T23" fmla="*/ 44 h 92"/>
                <a:gd name="T24" fmla="*/ 75 w 96"/>
                <a:gd name="T25" fmla="*/ 48 h 92"/>
                <a:gd name="T26" fmla="*/ 60 w 96"/>
                <a:gd name="T27" fmla="*/ 64 h 92"/>
                <a:gd name="T28" fmla="*/ 65 w 96"/>
                <a:gd name="T29" fmla="*/ 75 h 92"/>
                <a:gd name="T30" fmla="*/ 56 w 96"/>
                <a:gd name="T31" fmla="*/ 92 h 92"/>
                <a:gd name="T32" fmla="*/ 64 w 96"/>
                <a:gd name="T33" fmla="*/ 92 h 92"/>
                <a:gd name="T34" fmla="*/ 76 w 96"/>
                <a:gd name="T35" fmla="*/ 80 h 92"/>
                <a:gd name="T36" fmla="*/ 88 w 96"/>
                <a:gd name="T37" fmla="*/ 92 h 92"/>
                <a:gd name="T38" fmla="*/ 96 w 96"/>
                <a:gd name="T39" fmla="*/ 92 h 92"/>
                <a:gd name="T40" fmla="*/ 87 w 96"/>
                <a:gd name="T41" fmla="*/ 75 h 92"/>
                <a:gd name="T42" fmla="*/ 92 w 96"/>
                <a:gd name="T43" fmla="*/ 64 h 92"/>
                <a:gd name="T44" fmla="*/ 88 w 96"/>
                <a:gd name="T45" fmla="*/ 53 h 92"/>
                <a:gd name="T46" fmla="*/ 88 w 96"/>
                <a:gd name="T47" fmla="*/ 44 h 92"/>
                <a:gd name="T48" fmla="*/ 96 w 96"/>
                <a:gd name="T49" fmla="*/ 44 h 92"/>
                <a:gd name="T50" fmla="*/ 23 w 96"/>
                <a:gd name="T51" fmla="*/ 24 h 92"/>
                <a:gd name="T52" fmla="*/ 16 w 96"/>
                <a:gd name="T53" fmla="*/ 28 h 92"/>
                <a:gd name="T54" fmla="*/ 16 w 96"/>
                <a:gd name="T55" fmla="*/ 24 h 92"/>
                <a:gd name="T56" fmla="*/ 8 w 96"/>
                <a:gd name="T57" fmla="*/ 24 h 92"/>
                <a:gd name="T58" fmla="*/ 8 w 96"/>
                <a:gd name="T59" fmla="*/ 8 h 92"/>
                <a:gd name="T60" fmla="*/ 52 w 96"/>
                <a:gd name="T61" fmla="*/ 8 h 92"/>
                <a:gd name="T62" fmla="*/ 52 w 96"/>
                <a:gd name="T63" fmla="*/ 24 h 92"/>
                <a:gd name="T64" fmla="*/ 23 w 96"/>
                <a:gd name="T65" fmla="*/ 24 h 92"/>
                <a:gd name="T66" fmla="*/ 48 w 96"/>
                <a:gd name="T67" fmla="*/ 36 h 92"/>
                <a:gd name="T68" fmla="*/ 48 w 96"/>
                <a:gd name="T69" fmla="*/ 32 h 92"/>
                <a:gd name="T70" fmla="*/ 60 w 96"/>
                <a:gd name="T71" fmla="*/ 32 h 92"/>
                <a:gd name="T72" fmla="*/ 60 w 96"/>
                <a:gd name="T73" fmla="*/ 16 h 92"/>
                <a:gd name="T74" fmla="*/ 88 w 96"/>
                <a:gd name="T75" fmla="*/ 16 h 92"/>
                <a:gd name="T76" fmla="*/ 88 w 96"/>
                <a:gd name="T77" fmla="*/ 36 h 92"/>
                <a:gd name="T78" fmla="*/ 80 w 96"/>
                <a:gd name="T79" fmla="*/ 36 h 92"/>
                <a:gd name="T80" fmla="*/ 80 w 96"/>
                <a:gd name="T81" fmla="*/ 42 h 92"/>
                <a:gd name="T82" fmla="*/ 74 w 96"/>
                <a:gd name="T83" fmla="*/ 36 h 92"/>
                <a:gd name="T84" fmla="*/ 48 w 96"/>
                <a:gd name="T85" fmla="*/ 36 h 92"/>
                <a:gd name="T86" fmla="*/ 68 w 96"/>
                <a:gd name="T87" fmla="*/ 64 h 92"/>
                <a:gd name="T88" fmla="*/ 76 w 96"/>
                <a:gd name="T89" fmla="*/ 56 h 92"/>
                <a:gd name="T90" fmla="*/ 84 w 96"/>
                <a:gd name="T91" fmla="*/ 64 h 92"/>
                <a:gd name="T92" fmla="*/ 76 w 96"/>
                <a:gd name="T93" fmla="*/ 72 h 92"/>
                <a:gd name="T94" fmla="*/ 68 w 96"/>
                <a:gd name="T95" fmla="*/ 6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6" h="92">
                  <a:moveTo>
                    <a:pt x="96" y="44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66" y="49"/>
                    <a:pt x="60" y="56"/>
                    <a:pt x="60" y="64"/>
                  </a:cubicBezTo>
                  <a:cubicBezTo>
                    <a:pt x="60" y="68"/>
                    <a:pt x="62" y="72"/>
                    <a:pt x="65" y="75"/>
                  </a:cubicBezTo>
                  <a:cubicBezTo>
                    <a:pt x="60" y="79"/>
                    <a:pt x="56" y="85"/>
                    <a:pt x="56" y="92"/>
                  </a:cubicBezTo>
                  <a:cubicBezTo>
                    <a:pt x="64" y="92"/>
                    <a:pt x="64" y="92"/>
                    <a:pt x="64" y="92"/>
                  </a:cubicBezTo>
                  <a:cubicBezTo>
                    <a:pt x="64" y="85"/>
                    <a:pt x="69" y="80"/>
                    <a:pt x="76" y="80"/>
                  </a:cubicBezTo>
                  <a:cubicBezTo>
                    <a:pt x="83" y="80"/>
                    <a:pt x="88" y="85"/>
                    <a:pt x="88" y="92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6" y="85"/>
                    <a:pt x="93" y="79"/>
                    <a:pt x="87" y="75"/>
                  </a:cubicBezTo>
                  <a:cubicBezTo>
                    <a:pt x="90" y="72"/>
                    <a:pt x="92" y="68"/>
                    <a:pt x="92" y="64"/>
                  </a:cubicBezTo>
                  <a:cubicBezTo>
                    <a:pt x="92" y="60"/>
                    <a:pt x="91" y="56"/>
                    <a:pt x="88" y="53"/>
                  </a:cubicBezTo>
                  <a:cubicBezTo>
                    <a:pt x="88" y="44"/>
                    <a:pt x="88" y="44"/>
                    <a:pt x="88" y="44"/>
                  </a:cubicBezTo>
                  <a:lnTo>
                    <a:pt x="96" y="44"/>
                  </a:lnTo>
                  <a:close/>
                  <a:moveTo>
                    <a:pt x="23" y="24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24"/>
                    <a:pt x="52" y="24"/>
                    <a:pt x="52" y="24"/>
                  </a:cubicBezTo>
                  <a:lnTo>
                    <a:pt x="23" y="24"/>
                  </a:lnTo>
                  <a:close/>
                  <a:moveTo>
                    <a:pt x="48" y="36"/>
                  </a:moveTo>
                  <a:cubicBezTo>
                    <a:pt x="48" y="32"/>
                    <a:pt x="48" y="32"/>
                    <a:pt x="48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74" y="36"/>
                    <a:pt x="74" y="36"/>
                    <a:pt x="74" y="36"/>
                  </a:cubicBezTo>
                  <a:lnTo>
                    <a:pt x="48" y="36"/>
                  </a:lnTo>
                  <a:close/>
                  <a:moveTo>
                    <a:pt x="68" y="64"/>
                  </a:moveTo>
                  <a:cubicBezTo>
                    <a:pt x="68" y="60"/>
                    <a:pt x="72" y="56"/>
                    <a:pt x="76" y="56"/>
                  </a:cubicBezTo>
                  <a:cubicBezTo>
                    <a:pt x="81" y="56"/>
                    <a:pt x="84" y="60"/>
                    <a:pt x="84" y="64"/>
                  </a:cubicBezTo>
                  <a:cubicBezTo>
                    <a:pt x="84" y="68"/>
                    <a:pt x="81" y="72"/>
                    <a:pt x="76" y="72"/>
                  </a:cubicBezTo>
                  <a:cubicBezTo>
                    <a:pt x="72" y="72"/>
                    <a:pt x="68" y="68"/>
                    <a:pt x="6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F2F314F-12BE-4F32-158B-A58FA379536A}"/>
              </a:ext>
            </a:extLst>
          </p:cNvPr>
          <p:cNvGrpSpPr/>
          <p:nvPr/>
        </p:nvGrpSpPr>
        <p:grpSpPr>
          <a:xfrm>
            <a:off x="6342964" y="5383727"/>
            <a:ext cx="443139" cy="425569"/>
            <a:chOff x="2659063" y="4224338"/>
            <a:chExt cx="360363" cy="346075"/>
          </a:xfrm>
          <a:solidFill>
            <a:schemeClr val="bg2"/>
          </a:solidFill>
        </p:grpSpPr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494175B9-7EEE-8552-C381-50C823BBD7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59063" y="4405313"/>
              <a:ext cx="150813" cy="165100"/>
            </a:xfrm>
            <a:custGeom>
              <a:avLst/>
              <a:gdLst>
                <a:gd name="T0" fmla="*/ 31 w 40"/>
                <a:gd name="T1" fmla="*/ 27 h 44"/>
                <a:gd name="T2" fmla="*/ 36 w 40"/>
                <a:gd name="T3" fmla="*/ 16 h 44"/>
                <a:gd name="T4" fmla="*/ 20 w 40"/>
                <a:gd name="T5" fmla="*/ 0 h 44"/>
                <a:gd name="T6" fmla="*/ 4 w 40"/>
                <a:gd name="T7" fmla="*/ 16 h 44"/>
                <a:gd name="T8" fmla="*/ 9 w 40"/>
                <a:gd name="T9" fmla="*/ 27 h 44"/>
                <a:gd name="T10" fmla="*/ 0 w 40"/>
                <a:gd name="T11" fmla="*/ 44 h 44"/>
                <a:gd name="T12" fmla="*/ 8 w 40"/>
                <a:gd name="T13" fmla="*/ 44 h 44"/>
                <a:gd name="T14" fmla="*/ 20 w 40"/>
                <a:gd name="T15" fmla="*/ 32 h 44"/>
                <a:gd name="T16" fmla="*/ 32 w 40"/>
                <a:gd name="T17" fmla="*/ 44 h 44"/>
                <a:gd name="T18" fmla="*/ 40 w 40"/>
                <a:gd name="T19" fmla="*/ 44 h 44"/>
                <a:gd name="T20" fmla="*/ 31 w 40"/>
                <a:gd name="T21" fmla="*/ 27 h 44"/>
                <a:gd name="T22" fmla="*/ 12 w 40"/>
                <a:gd name="T23" fmla="*/ 16 h 44"/>
                <a:gd name="T24" fmla="*/ 20 w 40"/>
                <a:gd name="T25" fmla="*/ 8 h 44"/>
                <a:gd name="T26" fmla="*/ 28 w 40"/>
                <a:gd name="T27" fmla="*/ 16 h 44"/>
                <a:gd name="T28" fmla="*/ 20 w 40"/>
                <a:gd name="T29" fmla="*/ 24 h 44"/>
                <a:gd name="T30" fmla="*/ 12 w 40"/>
                <a:gd name="T31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" h="44">
                  <a:moveTo>
                    <a:pt x="31" y="27"/>
                  </a:moveTo>
                  <a:cubicBezTo>
                    <a:pt x="34" y="24"/>
                    <a:pt x="36" y="20"/>
                    <a:pt x="36" y="16"/>
                  </a:cubicBezTo>
                  <a:cubicBezTo>
                    <a:pt x="36" y="7"/>
                    <a:pt x="29" y="0"/>
                    <a:pt x="20" y="0"/>
                  </a:cubicBezTo>
                  <a:cubicBezTo>
                    <a:pt x="11" y="0"/>
                    <a:pt x="4" y="7"/>
                    <a:pt x="4" y="16"/>
                  </a:cubicBezTo>
                  <a:cubicBezTo>
                    <a:pt x="4" y="20"/>
                    <a:pt x="6" y="24"/>
                    <a:pt x="9" y="27"/>
                  </a:cubicBezTo>
                  <a:cubicBezTo>
                    <a:pt x="4" y="31"/>
                    <a:pt x="0" y="37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37"/>
                    <a:pt x="13" y="32"/>
                    <a:pt x="20" y="32"/>
                  </a:cubicBezTo>
                  <a:cubicBezTo>
                    <a:pt x="27" y="32"/>
                    <a:pt x="32" y="37"/>
                    <a:pt x="32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37"/>
                    <a:pt x="37" y="31"/>
                    <a:pt x="31" y="27"/>
                  </a:cubicBezTo>
                  <a:close/>
                  <a:moveTo>
                    <a:pt x="12" y="16"/>
                  </a:moveTo>
                  <a:cubicBezTo>
                    <a:pt x="12" y="12"/>
                    <a:pt x="16" y="8"/>
                    <a:pt x="20" y="8"/>
                  </a:cubicBezTo>
                  <a:cubicBezTo>
                    <a:pt x="25" y="8"/>
                    <a:pt x="28" y="12"/>
                    <a:pt x="28" y="16"/>
                  </a:cubicBezTo>
                  <a:cubicBezTo>
                    <a:pt x="28" y="20"/>
                    <a:pt x="25" y="24"/>
                    <a:pt x="20" y="24"/>
                  </a:cubicBezTo>
                  <a:cubicBezTo>
                    <a:pt x="16" y="24"/>
                    <a:pt x="12" y="20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97EDAF24-4097-DAB6-66D7-3159C5BE80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59063" y="4224338"/>
              <a:ext cx="360363" cy="346075"/>
            </a:xfrm>
            <a:custGeom>
              <a:avLst/>
              <a:gdLst>
                <a:gd name="T0" fmla="*/ 96 w 96"/>
                <a:gd name="T1" fmla="*/ 44 h 92"/>
                <a:gd name="T2" fmla="*/ 96 w 96"/>
                <a:gd name="T3" fmla="*/ 8 h 92"/>
                <a:gd name="T4" fmla="*/ 60 w 96"/>
                <a:gd name="T5" fmla="*/ 8 h 92"/>
                <a:gd name="T6" fmla="*/ 60 w 96"/>
                <a:gd name="T7" fmla="*/ 0 h 92"/>
                <a:gd name="T8" fmla="*/ 0 w 96"/>
                <a:gd name="T9" fmla="*/ 0 h 92"/>
                <a:gd name="T10" fmla="*/ 0 w 96"/>
                <a:gd name="T11" fmla="*/ 32 h 92"/>
                <a:gd name="T12" fmla="*/ 8 w 96"/>
                <a:gd name="T13" fmla="*/ 32 h 92"/>
                <a:gd name="T14" fmla="*/ 8 w 96"/>
                <a:gd name="T15" fmla="*/ 43 h 92"/>
                <a:gd name="T16" fmla="*/ 25 w 96"/>
                <a:gd name="T17" fmla="*/ 32 h 92"/>
                <a:gd name="T18" fmla="*/ 40 w 96"/>
                <a:gd name="T19" fmla="*/ 32 h 92"/>
                <a:gd name="T20" fmla="*/ 40 w 96"/>
                <a:gd name="T21" fmla="*/ 44 h 92"/>
                <a:gd name="T22" fmla="*/ 70 w 96"/>
                <a:gd name="T23" fmla="*/ 44 h 92"/>
                <a:gd name="T24" fmla="*/ 75 w 96"/>
                <a:gd name="T25" fmla="*/ 48 h 92"/>
                <a:gd name="T26" fmla="*/ 60 w 96"/>
                <a:gd name="T27" fmla="*/ 64 h 92"/>
                <a:gd name="T28" fmla="*/ 65 w 96"/>
                <a:gd name="T29" fmla="*/ 75 h 92"/>
                <a:gd name="T30" fmla="*/ 56 w 96"/>
                <a:gd name="T31" fmla="*/ 92 h 92"/>
                <a:gd name="T32" fmla="*/ 64 w 96"/>
                <a:gd name="T33" fmla="*/ 92 h 92"/>
                <a:gd name="T34" fmla="*/ 76 w 96"/>
                <a:gd name="T35" fmla="*/ 80 h 92"/>
                <a:gd name="T36" fmla="*/ 88 w 96"/>
                <a:gd name="T37" fmla="*/ 92 h 92"/>
                <a:gd name="T38" fmla="*/ 96 w 96"/>
                <a:gd name="T39" fmla="*/ 92 h 92"/>
                <a:gd name="T40" fmla="*/ 87 w 96"/>
                <a:gd name="T41" fmla="*/ 75 h 92"/>
                <a:gd name="T42" fmla="*/ 92 w 96"/>
                <a:gd name="T43" fmla="*/ 64 h 92"/>
                <a:gd name="T44" fmla="*/ 88 w 96"/>
                <a:gd name="T45" fmla="*/ 53 h 92"/>
                <a:gd name="T46" fmla="*/ 88 w 96"/>
                <a:gd name="T47" fmla="*/ 44 h 92"/>
                <a:gd name="T48" fmla="*/ 96 w 96"/>
                <a:gd name="T49" fmla="*/ 44 h 92"/>
                <a:gd name="T50" fmla="*/ 23 w 96"/>
                <a:gd name="T51" fmla="*/ 24 h 92"/>
                <a:gd name="T52" fmla="*/ 16 w 96"/>
                <a:gd name="T53" fmla="*/ 28 h 92"/>
                <a:gd name="T54" fmla="*/ 16 w 96"/>
                <a:gd name="T55" fmla="*/ 24 h 92"/>
                <a:gd name="T56" fmla="*/ 8 w 96"/>
                <a:gd name="T57" fmla="*/ 24 h 92"/>
                <a:gd name="T58" fmla="*/ 8 w 96"/>
                <a:gd name="T59" fmla="*/ 8 h 92"/>
                <a:gd name="T60" fmla="*/ 52 w 96"/>
                <a:gd name="T61" fmla="*/ 8 h 92"/>
                <a:gd name="T62" fmla="*/ 52 w 96"/>
                <a:gd name="T63" fmla="*/ 24 h 92"/>
                <a:gd name="T64" fmla="*/ 23 w 96"/>
                <a:gd name="T65" fmla="*/ 24 h 92"/>
                <a:gd name="T66" fmla="*/ 48 w 96"/>
                <a:gd name="T67" fmla="*/ 36 h 92"/>
                <a:gd name="T68" fmla="*/ 48 w 96"/>
                <a:gd name="T69" fmla="*/ 32 h 92"/>
                <a:gd name="T70" fmla="*/ 60 w 96"/>
                <a:gd name="T71" fmla="*/ 32 h 92"/>
                <a:gd name="T72" fmla="*/ 60 w 96"/>
                <a:gd name="T73" fmla="*/ 16 h 92"/>
                <a:gd name="T74" fmla="*/ 88 w 96"/>
                <a:gd name="T75" fmla="*/ 16 h 92"/>
                <a:gd name="T76" fmla="*/ 88 w 96"/>
                <a:gd name="T77" fmla="*/ 36 h 92"/>
                <a:gd name="T78" fmla="*/ 80 w 96"/>
                <a:gd name="T79" fmla="*/ 36 h 92"/>
                <a:gd name="T80" fmla="*/ 80 w 96"/>
                <a:gd name="T81" fmla="*/ 42 h 92"/>
                <a:gd name="T82" fmla="*/ 74 w 96"/>
                <a:gd name="T83" fmla="*/ 36 h 92"/>
                <a:gd name="T84" fmla="*/ 48 w 96"/>
                <a:gd name="T85" fmla="*/ 36 h 92"/>
                <a:gd name="T86" fmla="*/ 68 w 96"/>
                <a:gd name="T87" fmla="*/ 64 h 92"/>
                <a:gd name="T88" fmla="*/ 76 w 96"/>
                <a:gd name="T89" fmla="*/ 56 h 92"/>
                <a:gd name="T90" fmla="*/ 84 w 96"/>
                <a:gd name="T91" fmla="*/ 64 h 92"/>
                <a:gd name="T92" fmla="*/ 76 w 96"/>
                <a:gd name="T93" fmla="*/ 72 h 92"/>
                <a:gd name="T94" fmla="*/ 68 w 96"/>
                <a:gd name="T95" fmla="*/ 6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6" h="92">
                  <a:moveTo>
                    <a:pt x="96" y="44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66" y="49"/>
                    <a:pt x="60" y="56"/>
                    <a:pt x="60" y="64"/>
                  </a:cubicBezTo>
                  <a:cubicBezTo>
                    <a:pt x="60" y="68"/>
                    <a:pt x="62" y="72"/>
                    <a:pt x="65" y="75"/>
                  </a:cubicBezTo>
                  <a:cubicBezTo>
                    <a:pt x="60" y="79"/>
                    <a:pt x="56" y="85"/>
                    <a:pt x="56" y="92"/>
                  </a:cubicBezTo>
                  <a:cubicBezTo>
                    <a:pt x="64" y="92"/>
                    <a:pt x="64" y="92"/>
                    <a:pt x="64" y="92"/>
                  </a:cubicBezTo>
                  <a:cubicBezTo>
                    <a:pt x="64" y="85"/>
                    <a:pt x="69" y="80"/>
                    <a:pt x="76" y="80"/>
                  </a:cubicBezTo>
                  <a:cubicBezTo>
                    <a:pt x="83" y="80"/>
                    <a:pt x="88" y="85"/>
                    <a:pt x="88" y="92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6" y="85"/>
                    <a:pt x="93" y="79"/>
                    <a:pt x="87" y="75"/>
                  </a:cubicBezTo>
                  <a:cubicBezTo>
                    <a:pt x="90" y="72"/>
                    <a:pt x="92" y="68"/>
                    <a:pt x="92" y="64"/>
                  </a:cubicBezTo>
                  <a:cubicBezTo>
                    <a:pt x="92" y="60"/>
                    <a:pt x="91" y="56"/>
                    <a:pt x="88" y="53"/>
                  </a:cubicBezTo>
                  <a:cubicBezTo>
                    <a:pt x="88" y="44"/>
                    <a:pt x="88" y="44"/>
                    <a:pt x="88" y="44"/>
                  </a:cubicBezTo>
                  <a:lnTo>
                    <a:pt x="96" y="44"/>
                  </a:lnTo>
                  <a:close/>
                  <a:moveTo>
                    <a:pt x="23" y="24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24"/>
                    <a:pt x="52" y="24"/>
                    <a:pt x="52" y="24"/>
                  </a:cubicBezTo>
                  <a:lnTo>
                    <a:pt x="23" y="24"/>
                  </a:lnTo>
                  <a:close/>
                  <a:moveTo>
                    <a:pt x="48" y="36"/>
                  </a:moveTo>
                  <a:cubicBezTo>
                    <a:pt x="48" y="32"/>
                    <a:pt x="48" y="32"/>
                    <a:pt x="48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74" y="36"/>
                    <a:pt x="74" y="36"/>
                    <a:pt x="74" y="36"/>
                  </a:cubicBezTo>
                  <a:lnTo>
                    <a:pt x="48" y="36"/>
                  </a:lnTo>
                  <a:close/>
                  <a:moveTo>
                    <a:pt x="68" y="64"/>
                  </a:moveTo>
                  <a:cubicBezTo>
                    <a:pt x="68" y="60"/>
                    <a:pt x="72" y="56"/>
                    <a:pt x="76" y="56"/>
                  </a:cubicBezTo>
                  <a:cubicBezTo>
                    <a:pt x="81" y="56"/>
                    <a:pt x="84" y="60"/>
                    <a:pt x="84" y="64"/>
                  </a:cubicBezTo>
                  <a:cubicBezTo>
                    <a:pt x="84" y="68"/>
                    <a:pt x="81" y="72"/>
                    <a:pt x="76" y="72"/>
                  </a:cubicBezTo>
                  <a:cubicBezTo>
                    <a:pt x="72" y="72"/>
                    <a:pt x="68" y="68"/>
                    <a:pt x="6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5" name="Freeform 92">
            <a:extLst>
              <a:ext uri="{FF2B5EF4-FFF2-40B4-BE49-F238E27FC236}">
                <a16:creationId xmlns:a16="http://schemas.microsoft.com/office/drawing/2014/main" id="{C98A7574-75EC-2758-7CE8-5762E4893A95}"/>
              </a:ext>
            </a:extLst>
          </p:cNvPr>
          <p:cNvSpPr>
            <a:spLocks noEditPoints="1"/>
          </p:cNvSpPr>
          <p:nvPr/>
        </p:nvSpPr>
        <p:spPr bwMode="auto">
          <a:xfrm>
            <a:off x="6967766" y="4069247"/>
            <a:ext cx="443140" cy="457000"/>
          </a:xfrm>
          <a:custGeom>
            <a:avLst/>
            <a:gdLst>
              <a:gd name="T0" fmla="*/ 167 w 180"/>
              <a:gd name="T1" fmla="*/ 96 h 188"/>
              <a:gd name="T2" fmla="*/ 180 w 180"/>
              <a:gd name="T3" fmla="*/ 69 h 188"/>
              <a:gd name="T4" fmla="*/ 180 w 180"/>
              <a:gd name="T5" fmla="*/ 68 h 188"/>
              <a:gd name="T6" fmla="*/ 179 w 180"/>
              <a:gd name="T7" fmla="*/ 66 h 188"/>
              <a:gd name="T8" fmla="*/ 166 w 180"/>
              <a:gd name="T9" fmla="*/ 0 h 188"/>
              <a:gd name="T10" fmla="*/ 1 w 180"/>
              <a:gd name="T11" fmla="*/ 66 h 188"/>
              <a:gd name="T12" fmla="*/ 0 w 180"/>
              <a:gd name="T13" fmla="*/ 67 h 188"/>
              <a:gd name="T14" fmla="*/ 0 w 180"/>
              <a:gd name="T15" fmla="*/ 69 h 188"/>
              <a:gd name="T16" fmla="*/ 13 w 180"/>
              <a:gd name="T17" fmla="*/ 97 h 188"/>
              <a:gd name="T18" fmla="*/ 13 w 180"/>
              <a:gd name="T19" fmla="*/ 97 h 188"/>
              <a:gd name="T20" fmla="*/ 1 w 180"/>
              <a:gd name="T21" fmla="*/ 188 h 188"/>
              <a:gd name="T22" fmla="*/ 167 w 180"/>
              <a:gd name="T23" fmla="*/ 163 h 188"/>
              <a:gd name="T24" fmla="*/ 173 w 180"/>
              <a:gd name="T25" fmla="*/ 80 h 188"/>
              <a:gd name="T26" fmla="*/ 150 w 180"/>
              <a:gd name="T27" fmla="*/ 80 h 188"/>
              <a:gd name="T28" fmla="*/ 173 w 180"/>
              <a:gd name="T29" fmla="*/ 80 h 188"/>
              <a:gd name="T30" fmla="*/ 149 w 180"/>
              <a:gd name="T31" fmla="*/ 65 h 188"/>
              <a:gd name="T32" fmla="*/ 137 w 180"/>
              <a:gd name="T33" fmla="*/ 49 h 188"/>
              <a:gd name="T34" fmla="*/ 118 w 180"/>
              <a:gd name="T35" fmla="*/ 49 h 188"/>
              <a:gd name="T36" fmla="*/ 145 w 180"/>
              <a:gd name="T37" fmla="*/ 80 h 188"/>
              <a:gd name="T38" fmla="*/ 121 w 180"/>
              <a:gd name="T39" fmla="*/ 80 h 188"/>
              <a:gd name="T40" fmla="*/ 92 w 180"/>
              <a:gd name="T41" fmla="*/ 49 h 188"/>
              <a:gd name="T42" fmla="*/ 92 w 180"/>
              <a:gd name="T43" fmla="*/ 65 h 188"/>
              <a:gd name="T44" fmla="*/ 116 w 180"/>
              <a:gd name="T45" fmla="*/ 80 h 188"/>
              <a:gd name="T46" fmla="*/ 92 w 180"/>
              <a:gd name="T47" fmla="*/ 80 h 188"/>
              <a:gd name="T48" fmla="*/ 67 w 180"/>
              <a:gd name="T49" fmla="*/ 49 h 188"/>
              <a:gd name="T50" fmla="*/ 64 w 180"/>
              <a:gd name="T51" fmla="*/ 65 h 188"/>
              <a:gd name="T52" fmla="*/ 87 w 180"/>
              <a:gd name="T53" fmla="*/ 72 h 188"/>
              <a:gd name="T54" fmla="*/ 75 w 180"/>
              <a:gd name="T55" fmla="*/ 91 h 188"/>
              <a:gd name="T56" fmla="*/ 62 w 180"/>
              <a:gd name="T57" fmla="*/ 49 h 188"/>
              <a:gd name="T58" fmla="*/ 42 w 180"/>
              <a:gd name="T59" fmla="*/ 49 h 188"/>
              <a:gd name="T60" fmla="*/ 58 w 180"/>
              <a:gd name="T61" fmla="*/ 80 h 188"/>
              <a:gd name="T62" fmla="*/ 35 w 180"/>
              <a:gd name="T63" fmla="*/ 80 h 188"/>
              <a:gd name="T64" fmla="*/ 18 w 180"/>
              <a:gd name="T65" fmla="*/ 49 h 188"/>
              <a:gd name="T66" fmla="*/ 9 w 180"/>
              <a:gd name="T67" fmla="*/ 65 h 188"/>
              <a:gd name="T68" fmla="*/ 29 w 180"/>
              <a:gd name="T69" fmla="*/ 72 h 188"/>
              <a:gd name="T70" fmla="*/ 18 w 180"/>
              <a:gd name="T71" fmla="*/ 91 h 188"/>
              <a:gd name="T72" fmla="*/ 172 w 180"/>
              <a:gd name="T73" fmla="*/ 181 h 188"/>
              <a:gd name="T74" fmla="*/ 172 w 180"/>
              <a:gd name="T75" fmla="*/ 170 h 188"/>
              <a:gd name="T76" fmla="*/ 35 w 180"/>
              <a:gd name="T77" fmla="*/ 163 h 188"/>
              <a:gd name="T78" fmla="*/ 69 w 180"/>
              <a:gd name="T79" fmla="*/ 163 h 188"/>
              <a:gd name="T80" fmla="*/ 29 w 180"/>
              <a:gd name="T81" fmla="*/ 107 h 188"/>
              <a:gd name="T82" fmla="*/ 20 w 180"/>
              <a:gd name="T83" fmla="*/ 97 h 188"/>
              <a:gd name="T84" fmla="*/ 47 w 180"/>
              <a:gd name="T85" fmla="*/ 97 h 188"/>
              <a:gd name="T86" fmla="*/ 75 w 180"/>
              <a:gd name="T87" fmla="*/ 97 h 188"/>
              <a:gd name="T88" fmla="*/ 104 w 180"/>
              <a:gd name="T89" fmla="*/ 97 h 188"/>
              <a:gd name="T90" fmla="*/ 133 w 180"/>
              <a:gd name="T91" fmla="*/ 97 h 188"/>
              <a:gd name="T92" fmla="*/ 159 w 180"/>
              <a:gd name="T93" fmla="*/ 163 h 188"/>
              <a:gd name="T94" fmla="*/ 149 w 180"/>
              <a:gd name="T95" fmla="*/ 146 h 188"/>
              <a:gd name="T96" fmla="*/ 90 w 180"/>
              <a:gd name="T97" fmla="*/ 146 h 188"/>
              <a:gd name="T98" fmla="*/ 123 w 180"/>
              <a:gd name="T99" fmla="*/ 112 h 188"/>
              <a:gd name="T100" fmla="*/ 96 w 180"/>
              <a:gd name="T101" fmla="*/ 112 h 188"/>
              <a:gd name="T102" fmla="*/ 96 w 180"/>
              <a:gd name="T103" fmla="*/ 14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80" h="188">
                <a:moveTo>
                  <a:pt x="167" y="96"/>
                </a:moveTo>
                <a:cubicBezTo>
                  <a:pt x="167" y="96"/>
                  <a:pt x="167" y="96"/>
                  <a:pt x="166" y="96"/>
                </a:cubicBezTo>
                <a:cubicBezTo>
                  <a:pt x="167" y="96"/>
                  <a:pt x="167" y="96"/>
                  <a:pt x="167" y="96"/>
                </a:cubicBezTo>
                <a:cubicBezTo>
                  <a:pt x="167" y="97"/>
                  <a:pt x="167" y="97"/>
                  <a:pt x="167" y="97"/>
                </a:cubicBezTo>
                <a:cubicBezTo>
                  <a:pt x="174" y="95"/>
                  <a:pt x="180" y="88"/>
                  <a:pt x="180" y="80"/>
                </a:cubicBezTo>
                <a:cubicBezTo>
                  <a:pt x="180" y="69"/>
                  <a:pt x="180" y="69"/>
                  <a:pt x="180" y="69"/>
                </a:cubicBezTo>
                <a:cubicBezTo>
                  <a:pt x="180" y="69"/>
                  <a:pt x="180" y="69"/>
                  <a:pt x="180" y="69"/>
                </a:cubicBezTo>
                <a:cubicBezTo>
                  <a:pt x="180" y="69"/>
                  <a:pt x="180" y="69"/>
                  <a:pt x="180" y="69"/>
                </a:cubicBezTo>
                <a:cubicBezTo>
                  <a:pt x="180" y="68"/>
                  <a:pt x="180" y="68"/>
                  <a:pt x="180" y="68"/>
                </a:cubicBezTo>
                <a:cubicBezTo>
                  <a:pt x="180" y="68"/>
                  <a:pt x="179" y="67"/>
                  <a:pt x="179" y="67"/>
                </a:cubicBezTo>
                <a:cubicBezTo>
                  <a:pt x="179" y="66"/>
                  <a:pt x="179" y="66"/>
                  <a:pt x="179" y="66"/>
                </a:cubicBezTo>
                <a:cubicBezTo>
                  <a:pt x="179" y="66"/>
                  <a:pt x="179" y="66"/>
                  <a:pt x="179" y="66"/>
                </a:cubicBezTo>
                <a:cubicBezTo>
                  <a:pt x="179" y="66"/>
                  <a:pt x="179" y="66"/>
                  <a:pt x="179" y="66"/>
                </a:cubicBezTo>
                <a:cubicBezTo>
                  <a:pt x="166" y="43"/>
                  <a:pt x="166" y="43"/>
                  <a:pt x="166" y="43"/>
                </a:cubicBezTo>
                <a:cubicBezTo>
                  <a:pt x="166" y="0"/>
                  <a:pt x="166" y="0"/>
                  <a:pt x="166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44"/>
                  <a:pt x="13" y="44"/>
                  <a:pt x="13" y="44"/>
                </a:cubicBezTo>
                <a:cubicBezTo>
                  <a:pt x="1" y="66"/>
                  <a:pt x="1" y="66"/>
                  <a:pt x="1" y="66"/>
                </a:cubicBezTo>
                <a:cubicBezTo>
                  <a:pt x="1" y="66"/>
                  <a:pt x="1" y="66"/>
                  <a:pt x="1" y="66"/>
                </a:cubicBezTo>
                <a:cubicBezTo>
                  <a:pt x="1" y="66"/>
                  <a:pt x="1" y="66"/>
                  <a:pt x="1" y="66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7"/>
                  <a:pt x="0" y="68"/>
                  <a:pt x="0" y="68"/>
                </a:cubicBezTo>
                <a:cubicBezTo>
                  <a:pt x="0" y="68"/>
                  <a:pt x="0" y="68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8"/>
                  <a:pt x="5" y="95"/>
                  <a:pt x="13" y="97"/>
                </a:cubicBezTo>
                <a:cubicBezTo>
                  <a:pt x="12" y="96"/>
                  <a:pt x="12" y="96"/>
                  <a:pt x="12" y="96"/>
                </a:cubicBezTo>
                <a:cubicBezTo>
                  <a:pt x="13" y="96"/>
                  <a:pt x="13" y="96"/>
                  <a:pt x="13" y="96"/>
                </a:cubicBezTo>
                <a:cubicBezTo>
                  <a:pt x="13" y="97"/>
                  <a:pt x="13" y="97"/>
                  <a:pt x="13" y="97"/>
                </a:cubicBezTo>
                <a:cubicBezTo>
                  <a:pt x="13" y="163"/>
                  <a:pt x="13" y="163"/>
                  <a:pt x="13" y="163"/>
                </a:cubicBezTo>
                <a:cubicBezTo>
                  <a:pt x="1" y="163"/>
                  <a:pt x="1" y="163"/>
                  <a:pt x="1" y="163"/>
                </a:cubicBezTo>
                <a:cubicBezTo>
                  <a:pt x="1" y="188"/>
                  <a:pt x="1" y="188"/>
                  <a:pt x="1" y="188"/>
                </a:cubicBezTo>
                <a:cubicBezTo>
                  <a:pt x="179" y="188"/>
                  <a:pt x="179" y="188"/>
                  <a:pt x="179" y="188"/>
                </a:cubicBezTo>
                <a:cubicBezTo>
                  <a:pt x="179" y="163"/>
                  <a:pt x="179" y="163"/>
                  <a:pt x="179" y="163"/>
                </a:cubicBezTo>
                <a:cubicBezTo>
                  <a:pt x="167" y="163"/>
                  <a:pt x="167" y="163"/>
                  <a:pt x="167" y="163"/>
                </a:cubicBezTo>
                <a:cubicBezTo>
                  <a:pt x="167" y="97"/>
                  <a:pt x="167" y="97"/>
                  <a:pt x="167" y="97"/>
                </a:cubicBezTo>
                <a:lnTo>
                  <a:pt x="167" y="96"/>
                </a:lnTo>
                <a:close/>
                <a:moveTo>
                  <a:pt x="173" y="80"/>
                </a:moveTo>
                <a:cubicBezTo>
                  <a:pt x="173" y="86"/>
                  <a:pt x="168" y="91"/>
                  <a:pt x="162" y="91"/>
                </a:cubicBezTo>
                <a:cubicBezTo>
                  <a:pt x="162" y="91"/>
                  <a:pt x="162" y="91"/>
                  <a:pt x="162" y="91"/>
                </a:cubicBezTo>
                <a:cubicBezTo>
                  <a:pt x="155" y="91"/>
                  <a:pt x="150" y="86"/>
                  <a:pt x="150" y="80"/>
                </a:cubicBezTo>
                <a:cubicBezTo>
                  <a:pt x="150" y="72"/>
                  <a:pt x="150" y="72"/>
                  <a:pt x="150" y="72"/>
                </a:cubicBezTo>
                <a:cubicBezTo>
                  <a:pt x="173" y="72"/>
                  <a:pt x="173" y="72"/>
                  <a:pt x="173" y="72"/>
                </a:cubicBezTo>
                <a:lnTo>
                  <a:pt x="173" y="80"/>
                </a:lnTo>
                <a:close/>
                <a:moveTo>
                  <a:pt x="161" y="49"/>
                </a:moveTo>
                <a:cubicBezTo>
                  <a:pt x="170" y="65"/>
                  <a:pt x="170" y="65"/>
                  <a:pt x="170" y="65"/>
                </a:cubicBezTo>
                <a:cubicBezTo>
                  <a:pt x="149" y="65"/>
                  <a:pt x="149" y="65"/>
                  <a:pt x="149" y="65"/>
                </a:cubicBezTo>
                <a:cubicBezTo>
                  <a:pt x="143" y="49"/>
                  <a:pt x="143" y="49"/>
                  <a:pt x="143" y="49"/>
                </a:cubicBezTo>
                <a:lnTo>
                  <a:pt x="161" y="49"/>
                </a:lnTo>
                <a:close/>
                <a:moveTo>
                  <a:pt x="137" y="49"/>
                </a:moveTo>
                <a:cubicBezTo>
                  <a:pt x="143" y="65"/>
                  <a:pt x="143" y="65"/>
                  <a:pt x="143" y="65"/>
                </a:cubicBezTo>
                <a:cubicBezTo>
                  <a:pt x="121" y="65"/>
                  <a:pt x="121" y="65"/>
                  <a:pt x="121" y="65"/>
                </a:cubicBezTo>
                <a:cubicBezTo>
                  <a:pt x="118" y="49"/>
                  <a:pt x="118" y="49"/>
                  <a:pt x="118" y="49"/>
                </a:cubicBezTo>
                <a:lnTo>
                  <a:pt x="137" y="49"/>
                </a:lnTo>
                <a:close/>
                <a:moveTo>
                  <a:pt x="145" y="72"/>
                </a:moveTo>
                <a:cubicBezTo>
                  <a:pt x="145" y="80"/>
                  <a:pt x="145" y="80"/>
                  <a:pt x="145" y="80"/>
                </a:cubicBezTo>
                <a:cubicBezTo>
                  <a:pt x="145" y="86"/>
                  <a:pt x="139" y="91"/>
                  <a:pt x="133" y="91"/>
                </a:cubicBezTo>
                <a:cubicBezTo>
                  <a:pt x="133" y="91"/>
                  <a:pt x="133" y="91"/>
                  <a:pt x="133" y="91"/>
                </a:cubicBezTo>
                <a:cubicBezTo>
                  <a:pt x="126" y="91"/>
                  <a:pt x="121" y="86"/>
                  <a:pt x="121" y="80"/>
                </a:cubicBezTo>
                <a:cubicBezTo>
                  <a:pt x="121" y="72"/>
                  <a:pt x="121" y="72"/>
                  <a:pt x="121" y="72"/>
                </a:cubicBezTo>
                <a:lnTo>
                  <a:pt x="145" y="72"/>
                </a:lnTo>
                <a:close/>
                <a:moveTo>
                  <a:pt x="92" y="49"/>
                </a:moveTo>
                <a:cubicBezTo>
                  <a:pt x="112" y="49"/>
                  <a:pt x="112" y="49"/>
                  <a:pt x="112" y="49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92" y="65"/>
                  <a:pt x="92" y="65"/>
                  <a:pt x="92" y="65"/>
                </a:cubicBezTo>
                <a:lnTo>
                  <a:pt x="92" y="49"/>
                </a:lnTo>
                <a:close/>
                <a:moveTo>
                  <a:pt x="116" y="72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86"/>
                  <a:pt x="111" y="91"/>
                  <a:pt x="104" y="91"/>
                </a:cubicBezTo>
                <a:cubicBezTo>
                  <a:pt x="104" y="91"/>
                  <a:pt x="104" y="91"/>
                  <a:pt x="104" y="91"/>
                </a:cubicBezTo>
                <a:cubicBezTo>
                  <a:pt x="98" y="91"/>
                  <a:pt x="92" y="86"/>
                  <a:pt x="92" y="80"/>
                </a:cubicBezTo>
                <a:cubicBezTo>
                  <a:pt x="92" y="72"/>
                  <a:pt x="92" y="72"/>
                  <a:pt x="92" y="72"/>
                </a:cubicBezTo>
                <a:lnTo>
                  <a:pt x="116" y="72"/>
                </a:lnTo>
                <a:close/>
                <a:moveTo>
                  <a:pt x="67" y="49"/>
                </a:moveTo>
                <a:cubicBezTo>
                  <a:pt x="87" y="49"/>
                  <a:pt x="87" y="49"/>
                  <a:pt x="87" y="49"/>
                </a:cubicBezTo>
                <a:cubicBezTo>
                  <a:pt x="87" y="65"/>
                  <a:pt x="87" y="65"/>
                  <a:pt x="87" y="65"/>
                </a:cubicBezTo>
                <a:cubicBezTo>
                  <a:pt x="64" y="65"/>
                  <a:pt x="64" y="65"/>
                  <a:pt x="64" y="65"/>
                </a:cubicBezTo>
                <a:lnTo>
                  <a:pt x="67" y="49"/>
                </a:lnTo>
                <a:close/>
                <a:moveTo>
                  <a:pt x="64" y="72"/>
                </a:moveTo>
                <a:cubicBezTo>
                  <a:pt x="87" y="72"/>
                  <a:pt x="87" y="72"/>
                  <a:pt x="87" y="72"/>
                </a:cubicBezTo>
                <a:cubicBezTo>
                  <a:pt x="87" y="80"/>
                  <a:pt x="87" y="80"/>
                  <a:pt x="87" y="80"/>
                </a:cubicBezTo>
                <a:cubicBezTo>
                  <a:pt x="87" y="86"/>
                  <a:pt x="82" y="91"/>
                  <a:pt x="75" y="91"/>
                </a:cubicBezTo>
                <a:cubicBezTo>
                  <a:pt x="75" y="91"/>
                  <a:pt x="75" y="91"/>
                  <a:pt x="75" y="91"/>
                </a:cubicBezTo>
                <a:cubicBezTo>
                  <a:pt x="69" y="91"/>
                  <a:pt x="64" y="86"/>
                  <a:pt x="64" y="80"/>
                </a:cubicBezTo>
                <a:lnTo>
                  <a:pt x="64" y="72"/>
                </a:lnTo>
                <a:close/>
                <a:moveTo>
                  <a:pt x="62" y="49"/>
                </a:moveTo>
                <a:cubicBezTo>
                  <a:pt x="59" y="65"/>
                  <a:pt x="59" y="65"/>
                  <a:pt x="59" y="65"/>
                </a:cubicBezTo>
                <a:cubicBezTo>
                  <a:pt x="36" y="65"/>
                  <a:pt x="36" y="65"/>
                  <a:pt x="36" y="65"/>
                </a:cubicBezTo>
                <a:cubicBezTo>
                  <a:pt x="42" y="49"/>
                  <a:pt x="42" y="49"/>
                  <a:pt x="42" y="49"/>
                </a:cubicBezTo>
                <a:lnTo>
                  <a:pt x="62" y="49"/>
                </a:lnTo>
                <a:close/>
                <a:moveTo>
                  <a:pt x="58" y="72"/>
                </a:moveTo>
                <a:cubicBezTo>
                  <a:pt x="58" y="80"/>
                  <a:pt x="58" y="80"/>
                  <a:pt x="58" y="80"/>
                </a:cubicBezTo>
                <a:cubicBezTo>
                  <a:pt x="58" y="86"/>
                  <a:pt x="53" y="91"/>
                  <a:pt x="47" y="91"/>
                </a:cubicBezTo>
                <a:cubicBezTo>
                  <a:pt x="46" y="91"/>
                  <a:pt x="46" y="91"/>
                  <a:pt x="46" y="91"/>
                </a:cubicBezTo>
                <a:cubicBezTo>
                  <a:pt x="40" y="91"/>
                  <a:pt x="35" y="86"/>
                  <a:pt x="35" y="80"/>
                </a:cubicBezTo>
                <a:cubicBezTo>
                  <a:pt x="35" y="72"/>
                  <a:pt x="35" y="72"/>
                  <a:pt x="35" y="72"/>
                </a:cubicBezTo>
                <a:lnTo>
                  <a:pt x="58" y="72"/>
                </a:lnTo>
                <a:close/>
                <a:moveTo>
                  <a:pt x="18" y="49"/>
                </a:moveTo>
                <a:cubicBezTo>
                  <a:pt x="37" y="49"/>
                  <a:pt x="37" y="49"/>
                  <a:pt x="37" y="49"/>
                </a:cubicBezTo>
                <a:cubicBezTo>
                  <a:pt x="31" y="65"/>
                  <a:pt x="31" y="65"/>
                  <a:pt x="31" y="65"/>
                </a:cubicBezTo>
                <a:cubicBezTo>
                  <a:pt x="9" y="65"/>
                  <a:pt x="9" y="65"/>
                  <a:pt x="9" y="65"/>
                </a:cubicBezTo>
                <a:lnTo>
                  <a:pt x="18" y="49"/>
                </a:lnTo>
                <a:close/>
                <a:moveTo>
                  <a:pt x="6" y="72"/>
                </a:moveTo>
                <a:cubicBezTo>
                  <a:pt x="29" y="72"/>
                  <a:pt x="29" y="72"/>
                  <a:pt x="29" y="72"/>
                </a:cubicBezTo>
                <a:cubicBezTo>
                  <a:pt x="29" y="80"/>
                  <a:pt x="29" y="80"/>
                  <a:pt x="29" y="80"/>
                </a:cubicBezTo>
                <a:cubicBezTo>
                  <a:pt x="29" y="86"/>
                  <a:pt x="24" y="91"/>
                  <a:pt x="18" y="91"/>
                </a:cubicBezTo>
                <a:cubicBezTo>
                  <a:pt x="18" y="91"/>
                  <a:pt x="18" y="91"/>
                  <a:pt x="18" y="91"/>
                </a:cubicBezTo>
                <a:cubicBezTo>
                  <a:pt x="11" y="91"/>
                  <a:pt x="6" y="86"/>
                  <a:pt x="6" y="80"/>
                </a:cubicBezTo>
                <a:lnTo>
                  <a:pt x="6" y="72"/>
                </a:lnTo>
                <a:close/>
                <a:moveTo>
                  <a:pt x="172" y="181"/>
                </a:moveTo>
                <a:cubicBezTo>
                  <a:pt x="8" y="181"/>
                  <a:pt x="8" y="181"/>
                  <a:pt x="8" y="181"/>
                </a:cubicBezTo>
                <a:cubicBezTo>
                  <a:pt x="8" y="170"/>
                  <a:pt x="8" y="170"/>
                  <a:pt x="8" y="170"/>
                </a:cubicBezTo>
                <a:cubicBezTo>
                  <a:pt x="172" y="170"/>
                  <a:pt x="172" y="170"/>
                  <a:pt x="172" y="170"/>
                </a:cubicBezTo>
                <a:lnTo>
                  <a:pt x="172" y="181"/>
                </a:lnTo>
                <a:close/>
                <a:moveTo>
                  <a:pt x="69" y="163"/>
                </a:moveTo>
                <a:cubicBezTo>
                  <a:pt x="35" y="163"/>
                  <a:pt x="35" y="163"/>
                  <a:pt x="35" y="163"/>
                </a:cubicBezTo>
                <a:cubicBezTo>
                  <a:pt x="35" y="112"/>
                  <a:pt x="35" y="112"/>
                  <a:pt x="35" y="112"/>
                </a:cubicBezTo>
                <a:cubicBezTo>
                  <a:pt x="69" y="112"/>
                  <a:pt x="69" y="112"/>
                  <a:pt x="69" y="112"/>
                </a:cubicBezTo>
                <a:lnTo>
                  <a:pt x="69" y="163"/>
                </a:lnTo>
                <a:close/>
                <a:moveTo>
                  <a:pt x="74" y="163"/>
                </a:moveTo>
                <a:cubicBezTo>
                  <a:pt x="74" y="107"/>
                  <a:pt x="74" y="107"/>
                  <a:pt x="74" y="107"/>
                </a:cubicBezTo>
                <a:cubicBezTo>
                  <a:pt x="29" y="107"/>
                  <a:pt x="29" y="107"/>
                  <a:pt x="29" y="107"/>
                </a:cubicBezTo>
                <a:cubicBezTo>
                  <a:pt x="29" y="163"/>
                  <a:pt x="29" y="163"/>
                  <a:pt x="29" y="163"/>
                </a:cubicBezTo>
                <a:cubicBezTo>
                  <a:pt x="20" y="163"/>
                  <a:pt x="20" y="163"/>
                  <a:pt x="20" y="163"/>
                </a:cubicBezTo>
                <a:cubicBezTo>
                  <a:pt x="20" y="97"/>
                  <a:pt x="20" y="97"/>
                  <a:pt x="20" y="97"/>
                </a:cubicBezTo>
                <a:cubicBezTo>
                  <a:pt x="25" y="96"/>
                  <a:pt x="29" y="93"/>
                  <a:pt x="32" y="89"/>
                </a:cubicBezTo>
                <a:cubicBezTo>
                  <a:pt x="35" y="94"/>
                  <a:pt x="40" y="97"/>
                  <a:pt x="46" y="97"/>
                </a:cubicBezTo>
                <a:cubicBezTo>
                  <a:pt x="47" y="97"/>
                  <a:pt x="47" y="97"/>
                  <a:pt x="47" y="97"/>
                </a:cubicBezTo>
                <a:cubicBezTo>
                  <a:pt x="53" y="97"/>
                  <a:pt x="58" y="94"/>
                  <a:pt x="61" y="89"/>
                </a:cubicBezTo>
                <a:cubicBezTo>
                  <a:pt x="64" y="94"/>
                  <a:pt x="69" y="97"/>
                  <a:pt x="75" y="97"/>
                </a:cubicBezTo>
                <a:cubicBezTo>
                  <a:pt x="75" y="97"/>
                  <a:pt x="75" y="97"/>
                  <a:pt x="75" y="97"/>
                </a:cubicBezTo>
                <a:cubicBezTo>
                  <a:pt x="81" y="97"/>
                  <a:pt x="87" y="94"/>
                  <a:pt x="90" y="89"/>
                </a:cubicBezTo>
                <a:cubicBezTo>
                  <a:pt x="93" y="94"/>
                  <a:pt x="98" y="97"/>
                  <a:pt x="104" y="97"/>
                </a:cubicBezTo>
                <a:cubicBezTo>
                  <a:pt x="104" y="97"/>
                  <a:pt x="104" y="97"/>
                  <a:pt x="104" y="97"/>
                </a:cubicBezTo>
                <a:cubicBezTo>
                  <a:pt x="110" y="97"/>
                  <a:pt x="115" y="94"/>
                  <a:pt x="118" y="89"/>
                </a:cubicBezTo>
                <a:cubicBezTo>
                  <a:pt x="122" y="94"/>
                  <a:pt x="127" y="97"/>
                  <a:pt x="133" y="97"/>
                </a:cubicBezTo>
                <a:cubicBezTo>
                  <a:pt x="133" y="97"/>
                  <a:pt x="133" y="97"/>
                  <a:pt x="133" y="97"/>
                </a:cubicBezTo>
                <a:cubicBezTo>
                  <a:pt x="139" y="97"/>
                  <a:pt x="144" y="94"/>
                  <a:pt x="147" y="89"/>
                </a:cubicBezTo>
                <a:cubicBezTo>
                  <a:pt x="150" y="93"/>
                  <a:pt x="154" y="96"/>
                  <a:pt x="159" y="97"/>
                </a:cubicBezTo>
                <a:cubicBezTo>
                  <a:pt x="159" y="163"/>
                  <a:pt x="159" y="163"/>
                  <a:pt x="159" y="163"/>
                </a:cubicBezTo>
                <a:lnTo>
                  <a:pt x="74" y="163"/>
                </a:lnTo>
                <a:close/>
                <a:moveTo>
                  <a:pt x="90" y="146"/>
                </a:moveTo>
                <a:cubicBezTo>
                  <a:pt x="149" y="146"/>
                  <a:pt x="149" y="146"/>
                  <a:pt x="149" y="146"/>
                </a:cubicBezTo>
                <a:cubicBezTo>
                  <a:pt x="149" y="107"/>
                  <a:pt x="149" y="107"/>
                  <a:pt x="149" y="107"/>
                </a:cubicBezTo>
                <a:cubicBezTo>
                  <a:pt x="90" y="107"/>
                  <a:pt x="90" y="107"/>
                  <a:pt x="90" y="107"/>
                </a:cubicBezTo>
                <a:lnTo>
                  <a:pt x="90" y="146"/>
                </a:lnTo>
                <a:close/>
                <a:moveTo>
                  <a:pt x="144" y="140"/>
                </a:moveTo>
                <a:cubicBezTo>
                  <a:pt x="123" y="140"/>
                  <a:pt x="123" y="140"/>
                  <a:pt x="123" y="140"/>
                </a:cubicBezTo>
                <a:cubicBezTo>
                  <a:pt x="123" y="112"/>
                  <a:pt x="123" y="112"/>
                  <a:pt x="123" y="112"/>
                </a:cubicBezTo>
                <a:cubicBezTo>
                  <a:pt x="144" y="112"/>
                  <a:pt x="144" y="112"/>
                  <a:pt x="144" y="112"/>
                </a:cubicBezTo>
                <a:lnTo>
                  <a:pt x="144" y="140"/>
                </a:lnTo>
                <a:close/>
                <a:moveTo>
                  <a:pt x="96" y="112"/>
                </a:moveTo>
                <a:cubicBezTo>
                  <a:pt x="117" y="112"/>
                  <a:pt x="117" y="112"/>
                  <a:pt x="117" y="112"/>
                </a:cubicBezTo>
                <a:cubicBezTo>
                  <a:pt x="117" y="140"/>
                  <a:pt x="117" y="140"/>
                  <a:pt x="117" y="140"/>
                </a:cubicBezTo>
                <a:cubicBezTo>
                  <a:pt x="96" y="140"/>
                  <a:pt x="96" y="140"/>
                  <a:pt x="96" y="140"/>
                </a:cubicBezTo>
                <a:lnTo>
                  <a:pt x="96" y="11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80978F1-8938-9510-4885-75C5DF068B1B}"/>
              </a:ext>
            </a:extLst>
          </p:cNvPr>
          <p:cNvGrpSpPr/>
          <p:nvPr/>
        </p:nvGrpSpPr>
        <p:grpSpPr>
          <a:xfrm>
            <a:off x="5840239" y="3029517"/>
            <a:ext cx="398378" cy="446331"/>
            <a:chOff x="6908800" y="2171700"/>
            <a:chExt cx="857250" cy="960438"/>
          </a:xfrm>
          <a:solidFill>
            <a:schemeClr val="bg1">
              <a:lumMod val="95000"/>
            </a:schemeClr>
          </a:solidFill>
        </p:grpSpPr>
        <p:sp>
          <p:nvSpPr>
            <p:cNvPr id="117" name="Freeform 36">
              <a:extLst>
                <a:ext uri="{FF2B5EF4-FFF2-40B4-BE49-F238E27FC236}">
                  <a16:creationId xmlns:a16="http://schemas.microsoft.com/office/drawing/2014/main" id="{9DCB228F-37DA-27FD-FA86-3F5F7A7F7F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08800" y="2362200"/>
              <a:ext cx="857250" cy="769938"/>
            </a:xfrm>
            <a:custGeom>
              <a:avLst/>
              <a:gdLst>
                <a:gd name="T0" fmla="*/ 214 w 226"/>
                <a:gd name="T1" fmla="*/ 91 h 203"/>
                <a:gd name="T2" fmla="*/ 212 w 226"/>
                <a:gd name="T3" fmla="*/ 91 h 203"/>
                <a:gd name="T4" fmla="*/ 205 w 226"/>
                <a:gd name="T5" fmla="*/ 71 h 203"/>
                <a:gd name="T6" fmla="*/ 159 w 226"/>
                <a:gd name="T7" fmla="*/ 87 h 203"/>
                <a:gd name="T8" fmla="*/ 87 w 226"/>
                <a:gd name="T9" fmla="*/ 24 h 203"/>
                <a:gd name="T10" fmla="*/ 52 w 226"/>
                <a:gd name="T11" fmla="*/ 3 h 203"/>
                <a:gd name="T12" fmla="*/ 43 w 226"/>
                <a:gd name="T13" fmla="*/ 8 h 203"/>
                <a:gd name="T14" fmla="*/ 42 w 226"/>
                <a:gd name="T15" fmla="*/ 48 h 203"/>
                <a:gd name="T16" fmla="*/ 21 w 226"/>
                <a:gd name="T17" fmla="*/ 82 h 203"/>
                <a:gd name="T18" fmla="*/ 12 w 226"/>
                <a:gd name="T19" fmla="*/ 82 h 203"/>
                <a:gd name="T20" fmla="*/ 0 w 226"/>
                <a:gd name="T21" fmla="*/ 93 h 203"/>
                <a:gd name="T22" fmla="*/ 0 w 226"/>
                <a:gd name="T23" fmla="*/ 114 h 203"/>
                <a:gd name="T24" fmla="*/ 12 w 226"/>
                <a:gd name="T25" fmla="*/ 125 h 203"/>
                <a:gd name="T26" fmla="*/ 21 w 226"/>
                <a:gd name="T27" fmla="*/ 125 h 203"/>
                <a:gd name="T28" fmla="*/ 67 w 226"/>
                <a:gd name="T29" fmla="*/ 176 h 203"/>
                <a:gd name="T30" fmla="*/ 67 w 226"/>
                <a:gd name="T31" fmla="*/ 178 h 203"/>
                <a:gd name="T32" fmla="*/ 67 w 226"/>
                <a:gd name="T33" fmla="*/ 192 h 203"/>
                <a:gd name="T34" fmla="*/ 78 w 226"/>
                <a:gd name="T35" fmla="*/ 203 h 203"/>
                <a:gd name="T36" fmla="*/ 91 w 226"/>
                <a:gd name="T37" fmla="*/ 203 h 203"/>
                <a:gd name="T38" fmla="*/ 102 w 226"/>
                <a:gd name="T39" fmla="*/ 192 h 203"/>
                <a:gd name="T40" fmla="*/ 102 w 226"/>
                <a:gd name="T41" fmla="*/ 186 h 203"/>
                <a:gd name="T42" fmla="*/ 115 w 226"/>
                <a:gd name="T43" fmla="*/ 187 h 203"/>
                <a:gd name="T44" fmla="*/ 127 w 226"/>
                <a:gd name="T45" fmla="*/ 186 h 203"/>
                <a:gd name="T46" fmla="*/ 127 w 226"/>
                <a:gd name="T47" fmla="*/ 192 h 203"/>
                <a:gd name="T48" fmla="*/ 138 w 226"/>
                <a:gd name="T49" fmla="*/ 203 h 203"/>
                <a:gd name="T50" fmla="*/ 151 w 226"/>
                <a:gd name="T51" fmla="*/ 203 h 203"/>
                <a:gd name="T52" fmla="*/ 162 w 226"/>
                <a:gd name="T53" fmla="*/ 192 h 203"/>
                <a:gd name="T54" fmla="*/ 162 w 226"/>
                <a:gd name="T55" fmla="*/ 178 h 203"/>
                <a:gd name="T56" fmla="*/ 162 w 226"/>
                <a:gd name="T57" fmla="*/ 177 h 203"/>
                <a:gd name="T58" fmla="*/ 212 w 226"/>
                <a:gd name="T59" fmla="*/ 115 h 203"/>
                <a:gd name="T60" fmla="*/ 214 w 226"/>
                <a:gd name="T61" fmla="*/ 115 h 203"/>
                <a:gd name="T62" fmla="*/ 226 w 226"/>
                <a:gd name="T63" fmla="*/ 103 h 203"/>
                <a:gd name="T64" fmla="*/ 214 w 226"/>
                <a:gd name="T65" fmla="*/ 91 h 203"/>
                <a:gd name="T66" fmla="*/ 53 w 226"/>
                <a:gd name="T67" fmla="*/ 86 h 203"/>
                <a:gd name="T68" fmla="*/ 42 w 226"/>
                <a:gd name="T69" fmla="*/ 75 h 203"/>
                <a:gd name="T70" fmla="*/ 53 w 226"/>
                <a:gd name="T71" fmla="*/ 64 h 203"/>
                <a:gd name="T72" fmla="*/ 64 w 226"/>
                <a:gd name="T73" fmla="*/ 75 h 203"/>
                <a:gd name="T74" fmla="*/ 53 w 226"/>
                <a:gd name="T75" fmla="*/ 8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6" h="203">
                  <a:moveTo>
                    <a:pt x="214" y="91"/>
                  </a:moveTo>
                  <a:cubicBezTo>
                    <a:pt x="214" y="91"/>
                    <a:pt x="213" y="91"/>
                    <a:pt x="212" y="91"/>
                  </a:cubicBezTo>
                  <a:cubicBezTo>
                    <a:pt x="211" y="84"/>
                    <a:pt x="209" y="77"/>
                    <a:pt x="205" y="71"/>
                  </a:cubicBezTo>
                  <a:cubicBezTo>
                    <a:pt x="193" y="81"/>
                    <a:pt x="177" y="87"/>
                    <a:pt x="159" y="87"/>
                  </a:cubicBezTo>
                  <a:cubicBezTo>
                    <a:pt x="122" y="87"/>
                    <a:pt x="91" y="59"/>
                    <a:pt x="87" y="24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47" y="0"/>
                    <a:pt x="43" y="2"/>
                    <a:pt x="43" y="8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2" y="58"/>
                    <a:pt x="25" y="69"/>
                    <a:pt x="21" y="82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5" y="82"/>
                    <a:pt x="0" y="87"/>
                    <a:pt x="0" y="93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20"/>
                    <a:pt x="5" y="125"/>
                    <a:pt x="12" y="125"/>
                  </a:cubicBezTo>
                  <a:cubicBezTo>
                    <a:pt x="21" y="125"/>
                    <a:pt x="21" y="125"/>
                    <a:pt x="21" y="125"/>
                  </a:cubicBezTo>
                  <a:cubicBezTo>
                    <a:pt x="28" y="147"/>
                    <a:pt x="45" y="165"/>
                    <a:pt x="67" y="176"/>
                  </a:cubicBezTo>
                  <a:cubicBezTo>
                    <a:pt x="67" y="177"/>
                    <a:pt x="67" y="177"/>
                    <a:pt x="67" y="178"/>
                  </a:cubicBezTo>
                  <a:cubicBezTo>
                    <a:pt x="67" y="192"/>
                    <a:pt x="67" y="192"/>
                    <a:pt x="67" y="192"/>
                  </a:cubicBezTo>
                  <a:cubicBezTo>
                    <a:pt x="67" y="198"/>
                    <a:pt x="72" y="203"/>
                    <a:pt x="78" y="203"/>
                  </a:cubicBezTo>
                  <a:cubicBezTo>
                    <a:pt x="91" y="203"/>
                    <a:pt x="91" y="203"/>
                    <a:pt x="91" y="203"/>
                  </a:cubicBezTo>
                  <a:cubicBezTo>
                    <a:pt x="97" y="203"/>
                    <a:pt x="102" y="198"/>
                    <a:pt x="102" y="192"/>
                  </a:cubicBezTo>
                  <a:cubicBezTo>
                    <a:pt x="102" y="186"/>
                    <a:pt x="102" y="186"/>
                    <a:pt x="102" y="186"/>
                  </a:cubicBezTo>
                  <a:cubicBezTo>
                    <a:pt x="106" y="186"/>
                    <a:pt x="111" y="187"/>
                    <a:pt x="115" y="187"/>
                  </a:cubicBezTo>
                  <a:cubicBezTo>
                    <a:pt x="119" y="187"/>
                    <a:pt x="123" y="186"/>
                    <a:pt x="127" y="186"/>
                  </a:cubicBezTo>
                  <a:cubicBezTo>
                    <a:pt x="127" y="192"/>
                    <a:pt x="127" y="192"/>
                    <a:pt x="127" y="192"/>
                  </a:cubicBezTo>
                  <a:cubicBezTo>
                    <a:pt x="127" y="198"/>
                    <a:pt x="132" y="203"/>
                    <a:pt x="138" y="203"/>
                  </a:cubicBezTo>
                  <a:cubicBezTo>
                    <a:pt x="151" y="203"/>
                    <a:pt x="151" y="203"/>
                    <a:pt x="151" y="203"/>
                  </a:cubicBezTo>
                  <a:cubicBezTo>
                    <a:pt x="157" y="203"/>
                    <a:pt x="162" y="198"/>
                    <a:pt x="162" y="192"/>
                  </a:cubicBezTo>
                  <a:cubicBezTo>
                    <a:pt x="162" y="178"/>
                    <a:pt x="162" y="178"/>
                    <a:pt x="162" y="178"/>
                  </a:cubicBezTo>
                  <a:cubicBezTo>
                    <a:pt x="162" y="178"/>
                    <a:pt x="162" y="177"/>
                    <a:pt x="162" y="177"/>
                  </a:cubicBezTo>
                  <a:cubicBezTo>
                    <a:pt x="188" y="164"/>
                    <a:pt x="208" y="142"/>
                    <a:pt x="212" y="115"/>
                  </a:cubicBezTo>
                  <a:cubicBezTo>
                    <a:pt x="213" y="115"/>
                    <a:pt x="214" y="115"/>
                    <a:pt x="214" y="115"/>
                  </a:cubicBezTo>
                  <a:cubicBezTo>
                    <a:pt x="221" y="115"/>
                    <a:pt x="226" y="110"/>
                    <a:pt x="226" y="103"/>
                  </a:cubicBezTo>
                  <a:cubicBezTo>
                    <a:pt x="226" y="97"/>
                    <a:pt x="221" y="91"/>
                    <a:pt x="214" y="91"/>
                  </a:cubicBezTo>
                  <a:close/>
                  <a:moveTo>
                    <a:pt x="53" y="86"/>
                  </a:moveTo>
                  <a:cubicBezTo>
                    <a:pt x="46" y="86"/>
                    <a:pt x="42" y="81"/>
                    <a:pt x="42" y="75"/>
                  </a:cubicBezTo>
                  <a:cubicBezTo>
                    <a:pt x="42" y="69"/>
                    <a:pt x="46" y="64"/>
                    <a:pt x="53" y="64"/>
                  </a:cubicBezTo>
                  <a:cubicBezTo>
                    <a:pt x="59" y="64"/>
                    <a:pt x="64" y="69"/>
                    <a:pt x="64" y="75"/>
                  </a:cubicBezTo>
                  <a:cubicBezTo>
                    <a:pt x="64" y="81"/>
                    <a:pt x="59" y="86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8" name="Freeform 37">
              <a:extLst>
                <a:ext uri="{FF2B5EF4-FFF2-40B4-BE49-F238E27FC236}">
                  <a16:creationId xmlns:a16="http://schemas.microsoft.com/office/drawing/2014/main" id="{59C31147-86AA-ACF5-0B16-AE37B8EB47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65988" y="2171700"/>
              <a:ext cx="493713" cy="493713"/>
            </a:xfrm>
            <a:custGeom>
              <a:avLst/>
              <a:gdLst>
                <a:gd name="T0" fmla="*/ 65 w 130"/>
                <a:gd name="T1" fmla="*/ 130 h 130"/>
                <a:gd name="T2" fmla="*/ 130 w 130"/>
                <a:gd name="T3" fmla="*/ 65 h 130"/>
                <a:gd name="T4" fmla="*/ 65 w 130"/>
                <a:gd name="T5" fmla="*/ 0 h 130"/>
                <a:gd name="T6" fmla="*/ 0 w 130"/>
                <a:gd name="T7" fmla="*/ 65 h 130"/>
                <a:gd name="T8" fmla="*/ 65 w 130"/>
                <a:gd name="T9" fmla="*/ 130 h 130"/>
                <a:gd name="T10" fmla="*/ 61 w 130"/>
                <a:gd name="T11" fmla="*/ 68 h 130"/>
                <a:gd name="T12" fmla="*/ 44 w 130"/>
                <a:gd name="T13" fmla="*/ 50 h 130"/>
                <a:gd name="T14" fmla="*/ 60 w 130"/>
                <a:gd name="T15" fmla="*/ 33 h 130"/>
                <a:gd name="T16" fmla="*/ 60 w 130"/>
                <a:gd name="T17" fmla="*/ 24 h 130"/>
                <a:gd name="T18" fmla="*/ 70 w 130"/>
                <a:gd name="T19" fmla="*/ 24 h 130"/>
                <a:gd name="T20" fmla="*/ 70 w 130"/>
                <a:gd name="T21" fmla="*/ 33 h 130"/>
                <a:gd name="T22" fmla="*/ 84 w 130"/>
                <a:gd name="T23" fmla="*/ 36 h 130"/>
                <a:gd name="T24" fmla="*/ 81 w 130"/>
                <a:gd name="T25" fmla="*/ 47 h 130"/>
                <a:gd name="T26" fmla="*/ 67 w 130"/>
                <a:gd name="T27" fmla="*/ 43 h 130"/>
                <a:gd name="T28" fmla="*/ 59 w 130"/>
                <a:gd name="T29" fmla="*/ 49 h 130"/>
                <a:gd name="T30" fmla="*/ 70 w 130"/>
                <a:gd name="T31" fmla="*/ 57 h 130"/>
                <a:gd name="T32" fmla="*/ 86 w 130"/>
                <a:gd name="T33" fmla="*/ 75 h 130"/>
                <a:gd name="T34" fmla="*/ 69 w 130"/>
                <a:gd name="T35" fmla="*/ 92 h 130"/>
                <a:gd name="T36" fmla="*/ 69 w 130"/>
                <a:gd name="T37" fmla="*/ 102 h 130"/>
                <a:gd name="T38" fmla="*/ 60 w 130"/>
                <a:gd name="T39" fmla="*/ 102 h 130"/>
                <a:gd name="T40" fmla="*/ 60 w 130"/>
                <a:gd name="T41" fmla="*/ 93 h 130"/>
                <a:gd name="T42" fmla="*/ 44 w 130"/>
                <a:gd name="T43" fmla="*/ 89 h 130"/>
                <a:gd name="T44" fmla="*/ 47 w 130"/>
                <a:gd name="T45" fmla="*/ 78 h 130"/>
                <a:gd name="T46" fmla="*/ 62 w 130"/>
                <a:gd name="T47" fmla="*/ 82 h 130"/>
                <a:gd name="T48" fmla="*/ 72 w 130"/>
                <a:gd name="T49" fmla="*/ 76 h 130"/>
                <a:gd name="T50" fmla="*/ 61 w 130"/>
                <a:gd name="T51" fmla="*/ 6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130">
                  <a:moveTo>
                    <a:pt x="65" y="130"/>
                  </a:moveTo>
                  <a:cubicBezTo>
                    <a:pt x="101" y="130"/>
                    <a:pt x="130" y="101"/>
                    <a:pt x="130" y="65"/>
                  </a:cubicBezTo>
                  <a:cubicBezTo>
                    <a:pt x="130" y="29"/>
                    <a:pt x="101" y="0"/>
                    <a:pt x="65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101"/>
                    <a:pt x="29" y="130"/>
                    <a:pt x="65" y="130"/>
                  </a:cubicBezTo>
                  <a:close/>
                  <a:moveTo>
                    <a:pt x="61" y="68"/>
                  </a:moveTo>
                  <a:cubicBezTo>
                    <a:pt x="51" y="64"/>
                    <a:pt x="44" y="60"/>
                    <a:pt x="44" y="50"/>
                  </a:cubicBezTo>
                  <a:cubicBezTo>
                    <a:pt x="44" y="42"/>
                    <a:pt x="50" y="35"/>
                    <a:pt x="60" y="33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76" y="33"/>
                    <a:pt x="80" y="34"/>
                    <a:pt x="84" y="36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78" y="45"/>
                    <a:pt x="74" y="43"/>
                    <a:pt x="67" y="43"/>
                  </a:cubicBezTo>
                  <a:cubicBezTo>
                    <a:pt x="61" y="43"/>
                    <a:pt x="59" y="46"/>
                    <a:pt x="59" y="49"/>
                  </a:cubicBezTo>
                  <a:cubicBezTo>
                    <a:pt x="59" y="52"/>
                    <a:pt x="62" y="54"/>
                    <a:pt x="70" y="57"/>
                  </a:cubicBezTo>
                  <a:cubicBezTo>
                    <a:pt x="82" y="61"/>
                    <a:pt x="86" y="66"/>
                    <a:pt x="86" y="75"/>
                  </a:cubicBezTo>
                  <a:cubicBezTo>
                    <a:pt x="86" y="83"/>
                    <a:pt x="80" y="91"/>
                    <a:pt x="69" y="92"/>
                  </a:cubicBezTo>
                  <a:cubicBezTo>
                    <a:pt x="69" y="102"/>
                    <a:pt x="69" y="102"/>
                    <a:pt x="69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54" y="93"/>
                    <a:pt x="47" y="91"/>
                    <a:pt x="44" y="89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51" y="80"/>
                    <a:pt x="56" y="82"/>
                    <a:pt x="62" y="82"/>
                  </a:cubicBezTo>
                  <a:cubicBezTo>
                    <a:pt x="68" y="82"/>
                    <a:pt x="72" y="80"/>
                    <a:pt x="72" y="76"/>
                  </a:cubicBezTo>
                  <a:cubicBezTo>
                    <a:pt x="72" y="72"/>
                    <a:pt x="69" y="70"/>
                    <a:pt x="61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A448536-4EAF-579E-4807-24D674CC75EA}"/>
              </a:ext>
            </a:extLst>
          </p:cNvPr>
          <p:cNvCxnSpPr>
            <a:cxnSpLocks/>
          </p:cNvCxnSpPr>
          <p:nvPr/>
        </p:nvCxnSpPr>
        <p:spPr>
          <a:xfrm>
            <a:off x="7401505" y="3642599"/>
            <a:ext cx="710432" cy="3104"/>
          </a:xfrm>
          <a:prstGeom prst="straightConnector1">
            <a:avLst/>
          </a:prstGeom>
          <a:ln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E955461-607C-9797-3964-AF343C17357F}"/>
              </a:ext>
            </a:extLst>
          </p:cNvPr>
          <p:cNvSpPr txBox="1"/>
          <p:nvPr/>
        </p:nvSpPr>
        <p:spPr>
          <a:xfrm>
            <a:off x="5418455" y="4219062"/>
            <a:ext cx="1098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E2B5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MECE</a:t>
            </a:r>
          </a:p>
        </p:txBody>
      </p:sp>
    </p:spTree>
    <p:extLst>
      <p:ext uri="{BB962C8B-B14F-4D97-AF65-F5344CB8AC3E}">
        <p14:creationId xmlns:p14="http://schemas.microsoft.com/office/powerpoint/2010/main" val="309774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9" grpId="0" animBg="1"/>
      <p:bldP spid="67" grpId="0" animBg="1"/>
      <p:bldP spid="68" grpId="0" animBg="1"/>
      <p:bldP spid="75" grpId="0"/>
      <p:bldP spid="76" grpId="0"/>
      <p:bldP spid="77" grpId="0"/>
      <p:bldP spid="78" grpId="0"/>
      <p:bldP spid="79" grpId="0"/>
      <p:bldP spid="81" grpId="0"/>
      <p:bldP spid="82" grpId="0"/>
      <p:bldP spid="83" grpId="0"/>
      <p:bldP spid="84" grpId="0"/>
      <p:bldP spid="100" grpId="0" animBg="1"/>
      <p:bldP spid="1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147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Microsoft JhengHei UI</vt:lpstr>
      <vt:lpstr>Arial</vt:lpstr>
      <vt:lpstr>Calibri</vt:lpstr>
      <vt:lpstr>Calibri Light</vt:lpstr>
      <vt:lpstr>Ebrima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Biswaup Dey</dc:creator>
  <cp:lastModifiedBy>Biswaup Dey</cp:lastModifiedBy>
  <cp:revision>1</cp:revision>
  <dcterms:created xsi:type="dcterms:W3CDTF">2023-10-27T18:42:43Z</dcterms:created>
  <dcterms:modified xsi:type="dcterms:W3CDTF">2023-10-28T08:54:39Z</dcterms:modified>
</cp:coreProperties>
</file>