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26" autoAdjust="0"/>
  </p:normalViewPr>
  <p:slideViewPr>
    <p:cSldViewPr snapToGrid="0">
      <p:cViewPr varScale="1">
        <p:scale>
          <a:sx n="82" d="100"/>
          <a:sy n="82" d="100"/>
        </p:scale>
        <p:origin x="72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3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3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0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1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5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8358-D04B-4918-B489-CE38B30D870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9B21C2-D846-44F6-BD96-B73CA8E8E0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085645-82C0-91DF-F8ED-5AC941CA1651}"/>
              </a:ext>
            </a:extLst>
          </p:cNvPr>
          <p:cNvSpPr/>
          <p:nvPr/>
        </p:nvSpPr>
        <p:spPr>
          <a:xfrm>
            <a:off x="951723" y="2967335"/>
            <a:ext cx="1031032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i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FF"/>
                </a:highlight>
                <a:latin typeface="Bernard MT Condensed" panose="02050806060905020404" pitchFamily="18" charset="0"/>
              </a:rPr>
              <a:t>LEVITES OF BETHEL</a:t>
            </a:r>
          </a:p>
          <a:p>
            <a:pPr algn="ctr"/>
            <a:r>
              <a:rPr lang="en-US" sz="7200" b="1" i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FF"/>
                </a:highlight>
                <a:latin typeface="Bernard MT Condensed" panose="02050806060905020404" pitchFamily="18" charset="0"/>
              </a:rPr>
              <a:t>UBPC</a:t>
            </a:r>
            <a:endParaRPr lang="en-US" sz="7200" b="1" i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FF"/>
              </a:highlight>
              <a:latin typeface="Bernard MT Condensed" panose="020508060609050204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Trombone">
                <a:extLst>
                  <a:ext uri="{FF2B5EF4-FFF2-40B4-BE49-F238E27FC236}">
                    <a16:creationId xmlns:a16="http://schemas.microsoft.com/office/drawing/2014/main" id="{6EB0F146-8B17-20ED-8734-1FA17160C9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9099554"/>
                  </p:ext>
                </p:extLst>
              </p:nvPr>
            </p:nvGraphicFramePr>
            <p:xfrm rot="16200000">
              <a:off x="6021539" y="2699049"/>
              <a:ext cx="7809561" cy="1161161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7809561" cy="1161161"/>
                    </a:xfrm>
                    <a:prstGeom prst="rect">
                      <a:avLst/>
                    </a:prstGeom>
                  </am3d:spPr>
                  <am3d:camera>
                    <am3d:pos x="0" y="0" z="4882829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996" d="1000000"/>
                    <am3d:preTrans dx="0" dy="-388829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20815" ay="-463631" az="-162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870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Trombone">
                <a:extLst>
                  <a:ext uri="{FF2B5EF4-FFF2-40B4-BE49-F238E27FC236}">
                    <a16:creationId xmlns:a16="http://schemas.microsoft.com/office/drawing/2014/main" id="{6EB0F146-8B17-20ED-8734-1FA17160C9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6021539" y="2699049"/>
                <a:ext cx="7809561" cy="1161161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 descr="A blue circle with white cross and doves&#10;&#10;AI-generated content may be incorrect.">
            <a:extLst>
              <a:ext uri="{FF2B5EF4-FFF2-40B4-BE49-F238E27FC236}">
                <a16:creationId xmlns:a16="http://schemas.microsoft.com/office/drawing/2014/main" id="{24C4BAF6-63CB-54CD-CEB5-6E560C0DA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00" y="1504312"/>
            <a:ext cx="1740159" cy="14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24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Bismark Ollenyah</dc:creator>
  <cp:lastModifiedBy>Bismark Ollenyah</cp:lastModifiedBy>
  <cp:revision>1</cp:revision>
  <dcterms:created xsi:type="dcterms:W3CDTF">2025-02-22T14:16:31Z</dcterms:created>
  <dcterms:modified xsi:type="dcterms:W3CDTF">2025-02-22T15:27:03Z</dcterms:modified>
</cp:coreProperties>
</file>