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771B0-BB8E-47C1-956C-AF0C2D1556E0}" type="doc">
      <dgm:prSet loTypeId="urn:microsoft.com/office/officeart/2011/layout/Tab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C5B5AE5-EF18-4F9E-B284-9B84F0449AA8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+mj-ea"/>
              <a:ea typeface="+mj-ea"/>
            </a:rPr>
            <a:t>1</a:t>
          </a:r>
          <a:r>
            <a:rPr lang="ko-KR" altLang="en-US" sz="2800" dirty="0" smtClean="0">
              <a:latin typeface="+mj-ea"/>
              <a:ea typeface="+mj-ea"/>
            </a:rPr>
            <a:t>차</a:t>
          </a:r>
          <a:endParaRPr lang="ko-KR" altLang="en-US" sz="2800" dirty="0">
            <a:latin typeface="+mj-ea"/>
            <a:ea typeface="+mj-ea"/>
          </a:endParaRPr>
        </a:p>
      </dgm:t>
    </dgm:pt>
    <dgm:pt modelId="{0AAFD497-4F1F-4FEB-BDBD-D78FA158F1E8}" type="parTrans" cxnId="{1730CC44-EA21-40C1-A60C-045F4B77DF3F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903C1A0C-3E48-4BD3-970D-7D1166E6E1EB}" type="sibTrans" cxnId="{1730CC44-EA21-40C1-A60C-045F4B77DF3F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0FD0945C-47A0-4E39-9E24-3C4558111647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+mj-ea"/>
              <a:ea typeface="+mj-ea"/>
            </a:rPr>
            <a:t>  </a:t>
          </a:r>
          <a:endParaRPr lang="ko-KR" altLang="en-US" sz="2800" dirty="0">
            <a:latin typeface="+mj-ea"/>
            <a:ea typeface="+mj-ea"/>
          </a:endParaRPr>
        </a:p>
      </dgm:t>
    </dgm:pt>
    <dgm:pt modelId="{39EB60C4-3742-4EBB-8FA8-376E1907CF8A}" type="parTrans" cxnId="{8409C873-3918-4C08-9A51-69274AD8FA59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DC2927D9-F780-4164-8722-93DFECCFA401}" type="sibTrans" cxnId="{8409C873-3918-4C08-9A51-69274AD8FA59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6A42F6B0-25FB-4804-844D-A0EA1FC6F022}">
      <dgm:prSet phldrT="[텍스트]" custT="1"/>
      <dgm:spPr/>
      <dgm:t>
        <a:bodyPr/>
        <a:lstStyle/>
        <a:p>
          <a:pPr latinLnBrk="1"/>
          <a:r>
            <a:rPr lang="ko-KR" altLang="en-US" sz="2000" b="0" i="0" dirty="0" smtClean="0">
              <a:latin typeface="+mj-ea"/>
              <a:ea typeface="+mj-ea"/>
            </a:rPr>
            <a:t>무선 컨트롤러</a:t>
          </a:r>
          <a:r>
            <a:rPr lang="en-US" altLang="ko-KR" sz="2000" b="0" i="0" dirty="0" smtClean="0">
              <a:latin typeface="+mj-ea"/>
              <a:ea typeface="+mj-ea"/>
            </a:rPr>
            <a:t>(Pad, </a:t>
          </a:r>
          <a:r>
            <a:rPr lang="ko-KR" altLang="en-US" sz="2000" b="0" i="0" dirty="0" err="1" smtClean="0">
              <a:latin typeface="+mj-ea"/>
              <a:ea typeface="+mj-ea"/>
            </a:rPr>
            <a:t>안드로이드</a:t>
          </a:r>
          <a:r>
            <a:rPr lang="ko-KR" altLang="en-US" sz="2000" b="0" i="0" dirty="0" smtClean="0">
              <a:latin typeface="+mj-ea"/>
              <a:ea typeface="+mj-ea"/>
            </a:rPr>
            <a:t> </a:t>
          </a:r>
          <a:r>
            <a:rPr lang="ko-KR" altLang="en-US" sz="2000" b="0" i="0" dirty="0" err="1" smtClean="0">
              <a:latin typeface="+mj-ea"/>
              <a:ea typeface="+mj-ea"/>
            </a:rPr>
            <a:t>앱</a:t>
          </a:r>
          <a:r>
            <a:rPr lang="en-US" altLang="ko-KR" sz="2000" b="0" i="0" dirty="0" smtClean="0">
              <a:latin typeface="+mj-ea"/>
              <a:ea typeface="+mj-ea"/>
            </a:rPr>
            <a:t>)</a:t>
          </a:r>
          <a:r>
            <a:rPr lang="ko-KR" altLang="en-US" sz="2000" b="0" i="0" dirty="0" smtClean="0">
              <a:latin typeface="+mj-ea"/>
              <a:ea typeface="+mj-ea"/>
            </a:rPr>
            <a:t>를 통한 </a:t>
          </a:r>
          <a:r>
            <a:rPr lang="en-US" altLang="ko-KR" sz="2000" b="0" i="0" dirty="0" smtClean="0">
              <a:latin typeface="+mj-ea"/>
              <a:ea typeface="+mj-ea"/>
            </a:rPr>
            <a:t>RC</a:t>
          </a:r>
          <a:r>
            <a:rPr lang="ko-KR" altLang="en-US" sz="2000" b="0" i="0" dirty="0" smtClean="0">
              <a:latin typeface="+mj-ea"/>
              <a:ea typeface="+mj-ea"/>
            </a:rPr>
            <a:t>카 제어</a:t>
          </a:r>
          <a:endParaRPr lang="ko-KR" altLang="en-US" sz="2000" dirty="0">
            <a:latin typeface="+mj-ea"/>
            <a:ea typeface="+mj-ea"/>
          </a:endParaRPr>
        </a:p>
      </dgm:t>
    </dgm:pt>
    <dgm:pt modelId="{93739E53-98FE-40E7-BFDC-D0F2C85BB686}" type="parTrans" cxnId="{038C3920-5AB3-4DD9-B4E2-0DFE5306462C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7D6B866A-5755-4743-9E13-CB0D9F42F11D}" type="sibTrans" cxnId="{038C3920-5AB3-4DD9-B4E2-0DFE5306462C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948220C2-1EC3-485D-8090-233FBD659687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+mj-ea"/>
              <a:ea typeface="+mj-ea"/>
            </a:rPr>
            <a:t>2</a:t>
          </a:r>
          <a:r>
            <a:rPr lang="ko-KR" altLang="en-US" sz="2800" dirty="0" smtClean="0">
              <a:latin typeface="+mj-ea"/>
              <a:ea typeface="+mj-ea"/>
            </a:rPr>
            <a:t>차</a:t>
          </a:r>
          <a:endParaRPr lang="ko-KR" altLang="en-US" sz="2800" dirty="0">
            <a:latin typeface="+mj-ea"/>
            <a:ea typeface="+mj-ea"/>
          </a:endParaRPr>
        </a:p>
      </dgm:t>
    </dgm:pt>
    <dgm:pt modelId="{3793920C-3D8D-4256-B235-B50B648FF9E9}" type="parTrans" cxnId="{B15F2621-A6F1-4D2C-8134-7A31012737E9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B49DD01F-C8A6-48AE-AA0B-7F46BDDBD046}" type="sibTrans" cxnId="{B15F2621-A6F1-4D2C-8134-7A31012737E9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24963B52-B353-4B35-8284-C8D386BECD23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+mj-ea"/>
              <a:ea typeface="+mj-ea"/>
            </a:rPr>
            <a:t>  </a:t>
          </a:r>
          <a:endParaRPr lang="ko-KR" altLang="en-US" sz="2800" dirty="0">
            <a:latin typeface="+mj-ea"/>
            <a:ea typeface="+mj-ea"/>
          </a:endParaRPr>
        </a:p>
      </dgm:t>
    </dgm:pt>
    <dgm:pt modelId="{D0F76156-83BE-424C-9350-5CAB985A18BB}" type="parTrans" cxnId="{3B32E1D1-B449-4DCF-8CA4-A683ED54C65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6E19CBA5-AEEA-4623-8635-8C2D56D2F34B}" type="sibTrans" cxnId="{3B32E1D1-B449-4DCF-8CA4-A683ED54C65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06E3CCC7-96C3-4C57-96DA-2A76B359A36B}">
      <dgm:prSet phldrT="[텍스트]" custT="1"/>
      <dgm:spPr/>
      <dgm:t>
        <a:bodyPr/>
        <a:lstStyle/>
        <a:p>
          <a:pPr latinLnBrk="1"/>
          <a:r>
            <a:rPr lang="ko-KR" altLang="en-US" sz="2000" b="0" i="0" dirty="0" smtClean="0">
              <a:latin typeface="+mj-ea"/>
              <a:ea typeface="+mj-ea"/>
            </a:rPr>
            <a:t>서버를 통한 무선 제어</a:t>
          </a:r>
          <a:endParaRPr lang="ko-KR" altLang="en-US" sz="2000" dirty="0">
            <a:latin typeface="+mj-ea"/>
            <a:ea typeface="+mj-ea"/>
          </a:endParaRPr>
        </a:p>
      </dgm:t>
    </dgm:pt>
    <dgm:pt modelId="{E750E263-2D63-42E1-BD57-A732C1701D38}" type="parTrans" cxnId="{D9413E54-F236-4CEA-8CF0-E25267EE07D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D118130A-471D-4550-8FDA-F0DE8EE34832}" type="sibTrans" cxnId="{D9413E54-F236-4CEA-8CF0-E25267EE07D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7889E57B-C134-4037-96FF-4E3862D11300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+mj-ea"/>
              <a:ea typeface="+mj-ea"/>
            </a:rPr>
            <a:t>3</a:t>
          </a:r>
          <a:r>
            <a:rPr lang="ko-KR" altLang="en-US" sz="2800" dirty="0" smtClean="0">
              <a:latin typeface="+mj-ea"/>
              <a:ea typeface="+mj-ea"/>
            </a:rPr>
            <a:t>차</a:t>
          </a:r>
          <a:endParaRPr lang="ko-KR" altLang="en-US" sz="2800" dirty="0">
            <a:latin typeface="+mj-ea"/>
            <a:ea typeface="+mj-ea"/>
          </a:endParaRPr>
        </a:p>
      </dgm:t>
    </dgm:pt>
    <dgm:pt modelId="{98FD1EFE-23DC-497E-A53A-9579C8AE0AEC}" type="parTrans" cxnId="{ADB99FA6-4634-4C70-88DC-7409BCEE486E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A8AC3230-AEA6-4E2B-AC0A-66D41BADB39D}" type="sibTrans" cxnId="{ADB99FA6-4634-4C70-88DC-7409BCEE486E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EBD1F137-084E-47FB-913F-149078FE38EC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+mj-ea"/>
              <a:ea typeface="+mj-ea"/>
            </a:rPr>
            <a:t>  </a:t>
          </a:r>
          <a:endParaRPr lang="ko-KR" altLang="en-US" sz="2800" dirty="0">
            <a:latin typeface="+mj-ea"/>
            <a:ea typeface="+mj-ea"/>
          </a:endParaRPr>
        </a:p>
      </dgm:t>
    </dgm:pt>
    <dgm:pt modelId="{CA0085CE-6DE6-4BBE-AEC3-805AD3FAC471}" type="parTrans" cxnId="{1D17FEB5-8099-4B79-A465-4B87493DA90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3A4F8554-3E48-4CD1-88AF-6588FA53D692}" type="sibTrans" cxnId="{1D17FEB5-8099-4B79-A465-4B87493DA901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8AFA82E5-5B79-4465-AF80-B418B8722804}">
      <dgm:prSet phldrT="[텍스트]" custT="1"/>
      <dgm:spPr/>
      <dgm:t>
        <a:bodyPr/>
        <a:lstStyle/>
        <a:p>
          <a:pPr latinLnBrk="1"/>
          <a:r>
            <a:rPr lang="ko-KR" altLang="en-US" sz="2000" b="0" i="0" dirty="0" smtClean="0">
              <a:latin typeface="+mj-ea"/>
              <a:ea typeface="+mj-ea"/>
            </a:rPr>
            <a:t>영상 전송을 통한 장거리 무선제어</a:t>
          </a:r>
          <a:endParaRPr lang="ko-KR" altLang="en-US" sz="2000" dirty="0">
            <a:latin typeface="+mj-ea"/>
            <a:ea typeface="+mj-ea"/>
          </a:endParaRPr>
        </a:p>
      </dgm:t>
    </dgm:pt>
    <dgm:pt modelId="{5350A3B4-C177-4132-9826-0168650631EA}" type="parTrans" cxnId="{450E980B-15FC-4BCB-88B9-1990DC07EDFD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FFA62942-B60E-464D-9F16-6E318211C256}" type="sibTrans" cxnId="{450E980B-15FC-4BCB-88B9-1990DC07EDFD}">
      <dgm:prSet/>
      <dgm:spPr/>
      <dgm:t>
        <a:bodyPr/>
        <a:lstStyle/>
        <a:p>
          <a:pPr latinLnBrk="1"/>
          <a:endParaRPr lang="ko-KR" altLang="en-US" sz="2400">
            <a:latin typeface="+mj-ea"/>
            <a:ea typeface="+mj-ea"/>
          </a:endParaRPr>
        </a:p>
      </dgm:t>
    </dgm:pt>
    <dgm:pt modelId="{0FD6E6C9-0524-4306-AEEC-3DF15E941E4E}">
      <dgm:prSet phldrT="[텍스트]" custT="1"/>
      <dgm:spPr/>
      <dgm:t>
        <a:bodyPr/>
        <a:lstStyle/>
        <a:p>
          <a:pPr latinLnBrk="1"/>
          <a:endParaRPr lang="ko-KR" altLang="en-US" sz="1050" dirty="0">
            <a:latin typeface="+mj-ea"/>
            <a:ea typeface="+mj-ea"/>
          </a:endParaRPr>
        </a:p>
      </dgm:t>
    </dgm:pt>
    <dgm:pt modelId="{95F051E6-B402-48BB-B3D3-8BF1F03CE5DF}" type="parTrans" cxnId="{856C5B5B-69D9-4C36-800A-B982CD98821E}">
      <dgm:prSet/>
      <dgm:spPr/>
      <dgm:t>
        <a:bodyPr/>
        <a:lstStyle/>
        <a:p>
          <a:pPr latinLnBrk="1"/>
          <a:endParaRPr lang="ko-KR" altLang="en-US"/>
        </a:p>
      </dgm:t>
    </dgm:pt>
    <dgm:pt modelId="{69D93421-D02D-4786-AFC7-D741F2B88103}" type="sibTrans" cxnId="{856C5B5B-69D9-4C36-800A-B982CD98821E}">
      <dgm:prSet/>
      <dgm:spPr/>
      <dgm:t>
        <a:bodyPr/>
        <a:lstStyle/>
        <a:p>
          <a:pPr latinLnBrk="1"/>
          <a:endParaRPr lang="ko-KR" altLang="en-US"/>
        </a:p>
      </dgm:t>
    </dgm:pt>
    <dgm:pt modelId="{DD32D874-4C90-4E76-A039-0835B8F8924A}" type="pres">
      <dgm:prSet presAssocID="{5EF771B0-BB8E-47C1-956C-AF0C2D1556E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85BE49-9387-48BF-9473-114412A0A13A}" type="pres">
      <dgm:prSet presAssocID="{1C5B5AE5-EF18-4F9E-B284-9B84F0449AA8}" presName="composite" presStyleCnt="0"/>
      <dgm:spPr/>
    </dgm:pt>
    <dgm:pt modelId="{B864380D-A71C-4133-BEDA-034A0505CA54}" type="pres">
      <dgm:prSet presAssocID="{1C5B5AE5-EF18-4F9E-B284-9B84F0449AA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2DF71E-B7B0-4611-814F-56B2DC47B4B2}" type="pres">
      <dgm:prSet presAssocID="{1C5B5AE5-EF18-4F9E-B284-9B84F0449AA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2937-0BC1-4AF7-88D8-433160F358F5}" type="pres">
      <dgm:prSet presAssocID="{1C5B5AE5-EF18-4F9E-B284-9B84F0449AA8}" presName="Accent" presStyleLbl="parChTrans1D1" presStyleIdx="0" presStyleCnt="3"/>
      <dgm:spPr/>
    </dgm:pt>
    <dgm:pt modelId="{D6FC0DE6-BD9F-47B7-B3BB-1B815B51F57C}" type="pres">
      <dgm:prSet presAssocID="{1C5B5AE5-EF18-4F9E-B284-9B84F0449AA8}" presName="Child" presStyleLbl="revTx" presStyleIdx="1" presStyleCnt="6" custLinFactY="1196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396783-3104-488C-81A6-4C2355034DED}" type="pres">
      <dgm:prSet presAssocID="{903C1A0C-3E48-4BD3-970D-7D1166E6E1EB}" presName="sibTrans" presStyleCnt="0"/>
      <dgm:spPr/>
    </dgm:pt>
    <dgm:pt modelId="{5DE54645-E25C-4346-A06F-E94C90DE9521}" type="pres">
      <dgm:prSet presAssocID="{948220C2-1EC3-485D-8090-233FBD659687}" presName="composite" presStyleCnt="0"/>
      <dgm:spPr/>
    </dgm:pt>
    <dgm:pt modelId="{396C222D-73A5-4D96-8A97-59AF6589811B}" type="pres">
      <dgm:prSet presAssocID="{948220C2-1EC3-485D-8090-233FBD659687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DB1981-67A4-41DD-8F3E-3F1FA9824FC1}" type="pres">
      <dgm:prSet presAssocID="{948220C2-1EC3-485D-8090-233FBD65968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CBE9F4-CBB3-4DA0-A84C-CF21795FA87B}" type="pres">
      <dgm:prSet presAssocID="{948220C2-1EC3-485D-8090-233FBD659687}" presName="Accent" presStyleLbl="parChTrans1D1" presStyleIdx="1" presStyleCnt="3"/>
      <dgm:spPr/>
    </dgm:pt>
    <dgm:pt modelId="{C546AB4E-A877-48E4-8C8C-90013543C752}" type="pres">
      <dgm:prSet presAssocID="{948220C2-1EC3-485D-8090-233FBD659687}" presName="Child" presStyleLbl="revTx" presStyleIdx="3" presStyleCnt="6" custLinFactY="12674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992BBB-C439-403C-9C21-C62F5506C67B}" type="pres">
      <dgm:prSet presAssocID="{B49DD01F-C8A6-48AE-AA0B-7F46BDDBD046}" presName="sibTrans" presStyleCnt="0"/>
      <dgm:spPr/>
    </dgm:pt>
    <dgm:pt modelId="{DBC08505-F428-4FAD-996A-569A364A2CCF}" type="pres">
      <dgm:prSet presAssocID="{7889E57B-C134-4037-96FF-4E3862D11300}" presName="composite" presStyleCnt="0"/>
      <dgm:spPr/>
    </dgm:pt>
    <dgm:pt modelId="{B3E7A086-3735-4E4F-991D-5F89333F5F1E}" type="pres">
      <dgm:prSet presAssocID="{7889E57B-C134-4037-96FF-4E3862D1130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BFD72E-C1E6-4549-9F6B-0C493CAC67CA}" type="pres">
      <dgm:prSet presAssocID="{7889E57B-C134-4037-96FF-4E3862D1130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AC03AF-1517-4B09-B009-9735DF1A327F}" type="pres">
      <dgm:prSet presAssocID="{7889E57B-C134-4037-96FF-4E3862D11300}" presName="Accent" presStyleLbl="parChTrans1D1" presStyleIdx="2" presStyleCnt="3"/>
      <dgm:spPr/>
    </dgm:pt>
    <dgm:pt modelId="{22A6C185-B8C4-4F0D-9151-FA00B7E392DE}" type="pres">
      <dgm:prSet presAssocID="{7889E57B-C134-4037-96FF-4E3862D11300}" presName="Child" presStyleLbl="revTx" presStyleIdx="5" presStyleCnt="6" custLinFactNeighborX="-1038" custLinFactNeighborY="479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57FF89D-622B-423A-9541-4A32380DDB98}" type="presOf" srcId="{6A42F6B0-25FB-4804-844D-A0EA1FC6F022}" destId="{D6FC0DE6-BD9F-47B7-B3BB-1B815B51F57C}" srcOrd="0" destOrd="0" presId="urn:microsoft.com/office/officeart/2011/layout/TabList"/>
    <dgm:cxn modelId="{B20C9A10-B55D-4968-AADB-23B30A2D51F1}" type="presOf" srcId="{EBD1F137-084E-47FB-913F-149078FE38EC}" destId="{B3E7A086-3735-4E4F-991D-5F89333F5F1E}" srcOrd="0" destOrd="0" presId="urn:microsoft.com/office/officeart/2011/layout/TabList"/>
    <dgm:cxn modelId="{ADB99FA6-4634-4C70-88DC-7409BCEE486E}" srcId="{5EF771B0-BB8E-47C1-956C-AF0C2D1556E0}" destId="{7889E57B-C134-4037-96FF-4E3862D11300}" srcOrd="2" destOrd="0" parTransId="{98FD1EFE-23DC-497E-A53A-9579C8AE0AEC}" sibTransId="{A8AC3230-AEA6-4E2B-AC0A-66D41BADB39D}"/>
    <dgm:cxn modelId="{8409C873-3918-4C08-9A51-69274AD8FA59}" srcId="{1C5B5AE5-EF18-4F9E-B284-9B84F0449AA8}" destId="{0FD0945C-47A0-4E39-9E24-3C4558111647}" srcOrd="0" destOrd="0" parTransId="{39EB60C4-3742-4EBB-8FA8-376E1907CF8A}" sibTransId="{DC2927D9-F780-4164-8722-93DFECCFA401}"/>
    <dgm:cxn modelId="{83100EA9-402E-43D4-8C94-8D3D8AE654F5}" type="presOf" srcId="{1C5B5AE5-EF18-4F9E-B284-9B84F0449AA8}" destId="{412DF71E-B7B0-4611-814F-56B2DC47B4B2}" srcOrd="0" destOrd="0" presId="urn:microsoft.com/office/officeart/2011/layout/TabList"/>
    <dgm:cxn modelId="{FC0771A4-030C-4B5F-8F3F-9553C01CE24C}" type="presOf" srcId="{5EF771B0-BB8E-47C1-956C-AF0C2D1556E0}" destId="{DD32D874-4C90-4E76-A039-0835B8F8924A}" srcOrd="0" destOrd="0" presId="urn:microsoft.com/office/officeart/2011/layout/TabList"/>
    <dgm:cxn modelId="{9E60F417-0D12-4C69-B1BF-CFF7B8D2CEA0}" type="presOf" srcId="{24963B52-B353-4B35-8284-C8D386BECD23}" destId="{396C222D-73A5-4D96-8A97-59AF6589811B}" srcOrd="0" destOrd="0" presId="urn:microsoft.com/office/officeart/2011/layout/TabList"/>
    <dgm:cxn modelId="{CEAE5D2D-494C-44CD-87A5-0C4F6DA38C23}" type="presOf" srcId="{8AFA82E5-5B79-4465-AF80-B418B8722804}" destId="{22A6C185-B8C4-4F0D-9151-FA00B7E392DE}" srcOrd="0" destOrd="1" presId="urn:microsoft.com/office/officeart/2011/layout/TabList"/>
    <dgm:cxn modelId="{2113CAF9-6EFF-4334-A5CD-A45B987AF08F}" type="presOf" srcId="{06E3CCC7-96C3-4C57-96DA-2A76B359A36B}" destId="{C546AB4E-A877-48E4-8C8C-90013543C752}" srcOrd="0" destOrd="0" presId="urn:microsoft.com/office/officeart/2011/layout/TabList"/>
    <dgm:cxn modelId="{1D17FEB5-8099-4B79-A465-4B87493DA901}" srcId="{7889E57B-C134-4037-96FF-4E3862D11300}" destId="{EBD1F137-084E-47FB-913F-149078FE38EC}" srcOrd="0" destOrd="0" parTransId="{CA0085CE-6DE6-4BBE-AEC3-805AD3FAC471}" sibTransId="{3A4F8554-3E48-4CD1-88AF-6588FA53D692}"/>
    <dgm:cxn modelId="{038C3920-5AB3-4DD9-B4E2-0DFE5306462C}" srcId="{1C5B5AE5-EF18-4F9E-B284-9B84F0449AA8}" destId="{6A42F6B0-25FB-4804-844D-A0EA1FC6F022}" srcOrd="1" destOrd="0" parTransId="{93739E53-98FE-40E7-BFDC-D0F2C85BB686}" sibTransId="{7D6B866A-5755-4743-9E13-CB0D9F42F11D}"/>
    <dgm:cxn modelId="{D9413E54-F236-4CEA-8CF0-E25267EE07D1}" srcId="{948220C2-1EC3-485D-8090-233FBD659687}" destId="{06E3CCC7-96C3-4C57-96DA-2A76B359A36B}" srcOrd="1" destOrd="0" parTransId="{E750E263-2D63-42E1-BD57-A732C1701D38}" sibTransId="{D118130A-471D-4550-8FDA-F0DE8EE34832}"/>
    <dgm:cxn modelId="{3B32E1D1-B449-4DCF-8CA4-A683ED54C651}" srcId="{948220C2-1EC3-485D-8090-233FBD659687}" destId="{24963B52-B353-4B35-8284-C8D386BECD23}" srcOrd="0" destOrd="0" parTransId="{D0F76156-83BE-424C-9350-5CAB985A18BB}" sibTransId="{6E19CBA5-AEEA-4623-8635-8C2D56D2F34B}"/>
    <dgm:cxn modelId="{1730CC44-EA21-40C1-A60C-045F4B77DF3F}" srcId="{5EF771B0-BB8E-47C1-956C-AF0C2D1556E0}" destId="{1C5B5AE5-EF18-4F9E-B284-9B84F0449AA8}" srcOrd="0" destOrd="0" parTransId="{0AAFD497-4F1F-4FEB-BDBD-D78FA158F1E8}" sibTransId="{903C1A0C-3E48-4BD3-970D-7D1166E6E1EB}"/>
    <dgm:cxn modelId="{6FAEF9C9-A882-4CB6-8B34-6CE8C0B65BEB}" type="presOf" srcId="{0FD6E6C9-0524-4306-AEEC-3DF15E941E4E}" destId="{22A6C185-B8C4-4F0D-9151-FA00B7E392DE}" srcOrd="0" destOrd="0" presId="urn:microsoft.com/office/officeart/2011/layout/TabList"/>
    <dgm:cxn modelId="{450E980B-15FC-4BCB-88B9-1990DC07EDFD}" srcId="{7889E57B-C134-4037-96FF-4E3862D11300}" destId="{8AFA82E5-5B79-4465-AF80-B418B8722804}" srcOrd="2" destOrd="0" parTransId="{5350A3B4-C177-4132-9826-0168650631EA}" sibTransId="{FFA62942-B60E-464D-9F16-6E318211C256}"/>
    <dgm:cxn modelId="{B15F2621-A6F1-4D2C-8134-7A31012737E9}" srcId="{5EF771B0-BB8E-47C1-956C-AF0C2D1556E0}" destId="{948220C2-1EC3-485D-8090-233FBD659687}" srcOrd="1" destOrd="0" parTransId="{3793920C-3D8D-4256-B235-B50B648FF9E9}" sibTransId="{B49DD01F-C8A6-48AE-AA0B-7F46BDDBD046}"/>
    <dgm:cxn modelId="{E18C3C95-E66A-4D38-A3B7-9FE0BF1E12AF}" type="presOf" srcId="{948220C2-1EC3-485D-8090-233FBD659687}" destId="{92DB1981-67A4-41DD-8F3E-3F1FA9824FC1}" srcOrd="0" destOrd="0" presId="urn:microsoft.com/office/officeart/2011/layout/TabList"/>
    <dgm:cxn modelId="{8439AD27-F420-48B5-BA8A-780D565C12C6}" type="presOf" srcId="{7889E57B-C134-4037-96FF-4E3862D11300}" destId="{21BFD72E-C1E6-4549-9F6B-0C493CAC67CA}" srcOrd="0" destOrd="0" presId="urn:microsoft.com/office/officeart/2011/layout/TabList"/>
    <dgm:cxn modelId="{856C5B5B-69D9-4C36-800A-B982CD98821E}" srcId="{7889E57B-C134-4037-96FF-4E3862D11300}" destId="{0FD6E6C9-0524-4306-AEEC-3DF15E941E4E}" srcOrd="1" destOrd="0" parTransId="{95F051E6-B402-48BB-B3D3-8BF1F03CE5DF}" sibTransId="{69D93421-D02D-4786-AFC7-D741F2B88103}"/>
    <dgm:cxn modelId="{ADF0AAF5-0F3E-4D65-8FB6-F1EA22152873}" type="presOf" srcId="{0FD0945C-47A0-4E39-9E24-3C4558111647}" destId="{B864380D-A71C-4133-BEDA-034A0505CA54}" srcOrd="0" destOrd="0" presId="urn:microsoft.com/office/officeart/2011/layout/TabList"/>
    <dgm:cxn modelId="{9DED671B-B3D7-4E3D-B86A-EDCEA961D4FA}" type="presParOf" srcId="{DD32D874-4C90-4E76-A039-0835B8F8924A}" destId="{EA85BE49-9387-48BF-9473-114412A0A13A}" srcOrd="0" destOrd="0" presId="urn:microsoft.com/office/officeart/2011/layout/TabList"/>
    <dgm:cxn modelId="{A720E770-9633-4A01-AE89-00CAF9290E29}" type="presParOf" srcId="{EA85BE49-9387-48BF-9473-114412A0A13A}" destId="{B864380D-A71C-4133-BEDA-034A0505CA54}" srcOrd="0" destOrd="0" presId="urn:microsoft.com/office/officeart/2011/layout/TabList"/>
    <dgm:cxn modelId="{C763B3E4-B541-4DCE-8EB5-9A9BC2A0055A}" type="presParOf" srcId="{EA85BE49-9387-48BF-9473-114412A0A13A}" destId="{412DF71E-B7B0-4611-814F-56B2DC47B4B2}" srcOrd="1" destOrd="0" presId="urn:microsoft.com/office/officeart/2011/layout/TabList"/>
    <dgm:cxn modelId="{8EDEB177-82F0-4312-88FE-C737DB335428}" type="presParOf" srcId="{EA85BE49-9387-48BF-9473-114412A0A13A}" destId="{88902937-0BC1-4AF7-88D8-433160F358F5}" srcOrd="2" destOrd="0" presId="urn:microsoft.com/office/officeart/2011/layout/TabList"/>
    <dgm:cxn modelId="{55CAA325-1F29-4006-AA9D-7378BAAFA522}" type="presParOf" srcId="{DD32D874-4C90-4E76-A039-0835B8F8924A}" destId="{D6FC0DE6-BD9F-47B7-B3BB-1B815B51F57C}" srcOrd="1" destOrd="0" presId="urn:microsoft.com/office/officeart/2011/layout/TabList"/>
    <dgm:cxn modelId="{F1478D2E-B15F-4ED2-AF56-2FB49A1330E8}" type="presParOf" srcId="{DD32D874-4C90-4E76-A039-0835B8F8924A}" destId="{27396783-3104-488C-81A6-4C2355034DED}" srcOrd="2" destOrd="0" presId="urn:microsoft.com/office/officeart/2011/layout/TabList"/>
    <dgm:cxn modelId="{E5193AC0-C6D7-4149-8669-B4858E5E7868}" type="presParOf" srcId="{DD32D874-4C90-4E76-A039-0835B8F8924A}" destId="{5DE54645-E25C-4346-A06F-E94C90DE9521}" srcOrd="3" destOrd="0" presId="urn:microsoft.com/office/officeart/2011/layout/TabList"/>
    <dgm:cxn modelId="{4EAE905B-0B50-4E50-838C-1B1E6DA187EE}" type="presParOf" srcId="{5DE54645-E25C-4346-A06F-E94C90DE9521}" destId="{396C222D-73A5-4D96-8A97-59AF6589811B}" srcOrd="0" destOrd="0" presId="urn:microsoft.com/office/officeart/2011/layout/TabList"/>
    <dgm:cxn modelId="{EC887942-A1CF-430E-AB7D-865EB4C02A9E}" type="presParOf" srcId="{5DE54645-E25C-4346-A06F-E94C90DE9521}" destId="{92DB1981-67A4-41DD-8F3E-3F1FA9824FC1}" srcOrd="1" destOrd="0" presId="urn:microsoft.com/office/officeart/2011/layout/TabList"/>
    <dgm:cxn modelId="{F3ED84F7-18AE-4B47-87B1-1F626402808E}" type="presParOf" srcId="{5DE54645-E25C-4346-A06F-E94C90DE9521}" destId="{D8CBE9F4-CBB3-4DA0-A84C-CF21795FA87B}" srcOrd="2" destOrd="0" presId="urn:microsoft.com/office/officeart/2011/layout/TabList"/>
    <dgm:cxn modelId="{CDBAF75A-06C5-4684-9F14-127AD1E1EA62}" type="presParOf" srcId="{DD32D874-4C90-4E76-A039-0835B8F8924A}" destId="{C546AB4E-A877-48E4-8C8C-90013543C752}" srcOrd="4" destOrd="0" presId="urn:microsoft.com/office/officeart/2011/layout/TabList"/>
    <dgm:cxn modelId="{4E565846-C643-4D57-919E-91825DBF6D5D}" type="presParOf" srcId="{DD32D874-4C90-4E76-A039-0835B8F8924A}" destId="{7C992BBB-C439-403C-9C21-C62F5506C67B}" srcOrd="5" destOrd="0" presId="urn:microsoft.com/office/officeart/2011/layout/TabList"/>
    <dgm:cxn modelId="{182DCA49-3F6F-4ADB-8C3E-EFDA02A8D21E}" type="presParOf" srcId="{DD32D874-4C90-4E76-A039-0835B8F8924A}" destId="{DBC08505-F428-4FAD-996A-569A364A2CCF}" srcOrd="6" destOrd="0" presId="urn:microsoft.com/office/officeart/2011/layout/TabList"/>
    <dgm:cxn modelId="{1C257028-5C8E-41E3-B538-23BE20078FB9}" type="presParOf" srcId="{DBC08505-F428-4FAD-996A-569A364A2CCF}" destId="{B3E7A086-3735-4E4F-991D-5F89333F5F1E}" srcOrd="0" destOrd="0" presId="urn:microsoft.com/office/officeart/2011/layout/TabList"/>
    <dgm:cxn modelId="{04EDBFBA-443D-434D-B8C2-5B0A15D80D2E}" type="presParOf" srcId="{DBC08505-F428-4FAD-996A-569A364A2CCF}" destId="{21BFD72E-C1E6-4549-9F6B-0C493CAC67CA}" srcOrd="1" destOrd="0" presId="urn:microsoft.com/office/officeart/2011/layout/TabList"/>
    <dgm:cxn modelId="{1FD2C668-3D88-465A-95F7-DDD894E68874}" type="presParOf" srcId="{DBC08505-F428-4FAD-996A-569A364A2CCF}" destId="{6EAC03AF-1517-4B09-B009-9735DF1A327F}" srcOrd="2" destOrd="0" presId="urn:microsoft.com/office/officeart/2011/layout/TabList"/>
    <dgm:cxn modelId="{FADE8A44-001C-46EA-8A3F-FC89CD04A708}" type="presParOf" srcId="{DD32D874-4C90-4E76-A039-0835B8F8924A}" destId="{22A6C185-B8C4-4F0D-9151-FA00B7E392D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B577C-1396-4972-87A4-2FDE986FC984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3BB4423-1C1A-4684-8A7C-D2E17572DE3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+mj-ea"/>
              <a:ea typeface="+mj-ea"/>
            </a:rPr>
            <a:t>조한영</a:t>
          </a:r>
          <a:endParaRPr lang="ko-KR" altLang="en-US" dirty="0">
            <a:latin typeface="+mj-ea"/>
            <a:ea typeface="+mj-ea"/>
          </a:endParaRPr>
        </a:p>
      </dgm:t>
    </dgm:pt>
    <dgm:pt modelId="{FF84DC1E-04EC-4F70-816A-77307DF20760}" type="parTrans" cxnId="{B26986F5-B4E6-485D-95E8-523F1DC008F1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BD1D259D-6AF4-47F6-BB1A-D6A43D3A1E26}" type="sibTrans" cxnId="{B26986F5-B4E6-485D-95E8-523F1DC008F1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E55BCFC2-F506-4888-A73A-506B9007E04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+mj-ea"/>
              <a:ea typeface="+mj-ea"/>
            </a:rPr>
            <a:t>조장</a:t>
          </a:r>
          <a:endParaRPr lang="ko-KR" altLang="en-US" dirty="0">
            <a:latin typeface="+mj-ea"/>
            <a:ea typeface="+mj-ea"/>
          </a:endParaRPr>
        </a:p>
      </dgm:t>
    </dgm:pt>
    <dgm:pt modelId="{D4710E9F-87B1-46EC-BB6B-AC792896C424}" type="parTrans" cxnId="{CAD0733C-DFE3-409C-93D3-07EA6F86C34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C9F96792-7B39-46EE-95BE-8A03B7FBECD0}" type="sibTrans" cxnId="{CAD0733C-DFE3-409C-93D3-07EA6F86C34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840C2837-E938-47CC-AAF0-0087308C70B4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손수훈</a:t>
          </a:r>
          <a:endParaRPr lang="ko-KR" altLang="en-US" dirty="0">
            <a:latin typeface="+mj-ea"/>
            <a:ea typeface="+mj-ea"/>
          </a:endParaRPr>
        </a:p>
      </dgm:t>
    </dgm:pt>
    <dgm:pt modelId="{9E34F840-D464-410C-A1E7-4E56A8C2025D}" type="parTrans" cxnId="{D32BDF13-A7FB-4257-BE11-404A5A940A9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08CC1848-2B16-4538-A32B-8C8616E93A22}" type="sibTrans" cxnId="{D32BDF13-A7FB-4257-BE11-404A5A940A9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A068E550-0F06-4250-A2FC-38192EF43FF9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무선 컨트롤러 구현</a:t>
          </a:r>
          <a:endParaRPr lang="ko-KR" altLang="en-US" dirty="0">
            <a:latin typeface="+mj-ea"/>
            <a:ea typeface="+mj-ea"/>
          </a:endParaRPr>
        </a:p>
      </dgm:t>
    </dgm:pt>
    <dgm:pt modelId="{E292363C-B147-4059-BCC0-37F8747F9631}" type="parTrans" cxnId="{CCBE7E1B-C433-4A0E-8D82-B4B21D2DE290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86915F32-E31D-45EC-96B9-D1798B030440}" type="sibTrans" cxnId="{CCBE7E1B-C433-4A0E-8D82-B4B21D2DE290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7A9D6C32-C0CF-44AE-B050-EAA9604777F9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프로젝트 관리</a:t>
          </a:r>
          <a:endParaRPr lang="ko-KR" altLang="en-US" dirty="0">
            <a:latin typeface="+mj-ea"/>
            <a:ea typeface="+mj-ea"/>
          </a:endParaRPr>
        </a:p>
      </dgm:t>
    </dgm:pt>
    <dgm:pt modelId="{E65EF4BF-7B58-4192-9CF2-BA1AD2FE0DA1}" type="parTrans" cxnId="{E595865D-6CF6-4E45-882A-D708BC4317D4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028D7812-40D3-44F8-8779-7F2109D21EE0}" type="sibTrans" cxnId="{E595865D-6CF6-4E45-882A-D708BC4317D4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11C66138-7FB4-4734-9C72-250824AFFB79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최민수  서상훈</a:t>
          </a:r>
          <a:endParaRPr lang="ko-KR" altLang="en-US" dirty="0">
            <a:latin typeface="+mj-ea"/>
            <a:ea typeface="+mj-ea"/>
          </a:endParaRPr>
        </a:p>
      </dgm:t>
    </dgm:pt>
    <dgm:pt modelId="{D0737C10-7A55-4BAE-B36D-51F06122DD7A}" type="parTrans" cxnId="{F36BC034-64B1-4744-9EEF-79DE6574A43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88140938-5F2E-4615-B670-9169D200B04E}" type="sibTrans" cxnId="{F36BC034-64B1-4744-9EEF-79DE6574A43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AC8CB701-EF02-42B3-8E72-9E0C1389F0DD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모터제어</a:t>
          </a:r>
          <a:endParaRPr lang="ko-KR" altLang="en-US" dirty="0">
            <a:latin typeface="+mj-ea"/>
            <a:ea typeface="+mj-ea"/>
          </a:endParaRPr>
        </a:p>
      </dgm:t>
    </dgm:pt>
    <dgm:pt modelId="{119511C6-6049-4D3A-8182-E952CE77DDCE}" type="parTrans" cxnId="{B3C88C07-8B34-4450-BC13-3900529278C4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D9DA9504-8524-4962-9704-E1D4C927C9F9}" type="sibTrans" cxnId="{B3C88C07-8B34-4450-BC13-3900529278C4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666EB730-3A70-416D-89B3-2DB0FF4065E7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하드웨어 조립</a:t>
          </a:r>
          <a:endParaRPr lang="ko-KR" altLang="en-US" dirty="0">
            <a:latin typeface="+mj-ea"/>
            <a:ea typeface="+mj-ea"/>
          </a:endParaRPr>
        </a:p>
      </dgm:t>
    </dgm:pt>
    <dgm:pt modelId="{41A73745-775D-4655-9E3C-FEF162CC6D5A}" type="parTrans" cxnId="{36EA0134-3720-4CC5-A71F-AD7B15CFD76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E7C54145-7C39-4AC5-85B1-E108FEAC1678}" type="sibTrans" cxnId="{36EA0134-3720-4CC5-A71F-AD7B15CFD76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9F5B4867-B898-44E8-B267-0548AA181DB6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서버 구현 및 프로젝트 관리</a:t>
          </a:r>
          <a:endParaRPr lang="ko-KR" altLang="en-US" dirty="0">
            <a:latin typeface="+mj-ea"/>
            <a:ea typeface="+mj-ea"/>
          </a:endParaRPr>
        </a:p>
      </dgm:t>
    </dgm:pt>
    <dgm:pt modelId="{07D2B511-EF2D-4656-BCFE-A8B709EF5E01}" type="parTrans" cxnId="{AE83EAD8-58A8-4735-9525-D6A1208F6DC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627C4E26-A990-48A0-80C3-DC03367836D0}" type="sibTrans" cxnId="{AE83EAD8-58A8-4735-9525-D6A1208F6DC5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75AFB710-72AA-4150-889E-F8C6389ABE97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박관용  우경아</a:t>
          </a:r>
          <a:endParaRPr lang="ko-KR" altLang="en-US" dirty="0">
            <a:latin typeface="+mj-ea"/>
            <a:ea typeface="+mj-ea"/>
          </a:endParaRPr>
        </a:p>
      </dgm:t>
    </dgm:pt>
    <dgm:pt modelId="{81611829-A71D-4D2D-AC39-C38346B7F252}" type="parTrans" cxnId="{2824F1D7-B8F0-4E76-AC39-7AD37C191401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8E9DDAD3-3141-4E24-A6A2-43E3DD773C5D}" type="sibTrans" cxnId="{2824F1D7-B8F0-4E76-AC39-7AD37C191401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55465853-CC6C-4B46-814D-51BBCA716FF2}">
      <dgm:prSet phldrT="[텍스트]"/>
      <dgm:spPr/>
      <dgm:t>
        <a:bodyPr/>
        <a:lstStyle/>
        <a:p>
          <a:pPr latinLnBrk="1"/>
          <a:r>
            <a:rPr lang="ko-KR" altLang="en-US" b="0" i="0" dirty="0" err="1" smtClean="0">
              <a:latin typeface="+mj-ea"/>
              <a:ea typeface="+mj-ea"/>
            </a:rPr>
            <a:t>안드로이드</a:t>
          </a:r>
          <a:r>
            <a:rPr lang="ko-KR" altLang="en-US" b="0" i="0" dirty="0" smtClean="0">
              <a:latin typeface="+mj-ea"/>
              <a:ea typeface="+mj-ea"/>
            </a:rPr>
            <a:t> 어플리케이션 구현</a:t>
          </a:r>
          <a:endParaRPr lang="ko-KR" altLang="en-US" dirty="0">
            <a:latin typeface="+mj-ea"/>
            <a:ea typeface="+mj-ea"/>
          </a:endParaRPr>
        </a:p>
      </dgm:t>
    </dgm:pt>
    <dgm:pt modelId="{73CBE4AA-3DDC-48BF-833E-F6405919F198}" type="parTrans" cxnId="{8A97A37C-3B35-4F24-94A4-28048598EDA2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87FD27A0-F2C8-4E30-BCE5-075CCD29546F}" type="sibTrans" cxnId="{8A97A37C-3B35-4F24-94A4-28048598EDA2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48D68C9B-6CA5-4D5F-B743-5FBADE0D7CBF}">
      <dgm:prSet phldrT="[텍스트]"/>
      <dgm:spPr/>
      <dgm:t>
        <a:bodyPr/>
        <a:lstStyle/>
        <a:p>
          <a:pPr latinLnBrk="1"/>
          <a:r>
            <a:rPr lang="ko-KR" altLang="en-US" b="0" i="0" dirty="0" smtClean="0">
              <a:latin typeface="+mj-ea"/>
              <a:ea typeface="+mj-ea"/>
            </a:rPr>
            <a:t>영상처리</a:t>
          </a:r>
          <a:endParaRPr lang="ko-KR" altLang="en-US" dirty="0">
            <a:latin typeface="+mj-ea"/>
            <a:ea typeface="+mj-ea"/>
          </a:endParaRPr>
        </a:p>
      </dgm:t>
    </dgm:pt>
    <dgm:pt modelId="{7D396AAA-2190-4066-9078-16574250A950}" type="parTrans" cxnId="{3336AAA6-C600-4202-8790-8BFC2DC4E90D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94899D3E-EE72-4D7A-A788-774E838306B1}" type="sibTrans" cxnId="{3336AAA6-C600-4202-8790-8BFC2DC4E90D}">
      <dgm:prSet/>
      <dgm:spPr/>
      <dgm:t>
        <a:bodyPr/>
        <a:lstStyle/>
        <a:p>
          <a:pPr latinLnBrk="1"/>
          <a:endParaRPr lang="ko-KR" altLang="en-US">
            <a:latin typeface="+mj-ea"/>
            <a:ea typeface="+mj-ea"/>
          </a:endParaRPr>
        </a:p>
      </dgm:t>
    </dgm:pt>
    <dgm:pt modelId="{74F9114A-74DD-4F5B-8A5D-5E6640A9DB70}" type="pres">
      <dgm:prSet presAssocID="{F0AB577C-1396-4972-87A4-2FDE986FC9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572F7B-356C-4F71-94E5-8A9CA3718B72}" type="pres">
      <dgm:prSet presAssocID="{03BB4423-1C1A-4684-8A7C-D2E17572DE36}" presName="linNode" presStyleCnt="0"/>
      <dgm:spPr/>
    </dgm:pt>
    <dgm:pt modelId="{32B85BF9-B89A-4052-94DB-06BE24199B61}" type="pres">
      <dgm:prSet presAssocID="{03BB4423-1C1A-4684-8A7C-D2E17572DE3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E4989A-1502-4A56-BA6C-6A1B11EA6956}" type="pres">
      <dgm:prSet presAssocID="{03BB4423-1C1A-4684-8A7C-D2E17572DE3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73DC4E-99DB-4E7D-B868-B91B3245977B}" type="pres">
      <dgm:prSet presAssocID="{BD1D259D-6AF4-47F6-BB1A-D6A43D3A1E26}" presName="sp" presStyleCnt="0"/>
      <dgm:spPr/>
    </dgm:pt>
    <dgm:pt modelId="{7F95C60C-137F-4ABE-9CDB-A2633F9CA21D}" type="pres">
      <dgm:prSet presAssocID="{840C2837-E938-47CC-AAF0-0087308C70B4}" presName="linNode" presStyleCnt="0"/>
      <dgm:spPr/>
    </dgm:pt>
    <dgm:pt modelId="{35ADFEC3-B965-4CAE-80AA-6D4DFA59A831}" type="pres">
      <dgm:prSet presAssocID="{840C2837-E938-47CC-AAF0-0087308C70B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75C31-A750-4572-9261-5ECFE765AAED}" type="pres">
      <dgm:prSet presAssocID="{840C2837-E938-47CC-AAF0-0087308C70B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D78F90-53E0-4558-A177-AE2AC7B0F1A3}" type="pres">
      <dgm:prSet presAssocID="{08CC1848-2B16-4538-A32B-8C8616E93A22}" presName="sp" presStyleCnt="0"/>
      <dgm:spPr/>
    </dgm:pt>
    <dgm:pt modelId="{0BEDF971-A13C-4908-9073-42E461DC9FEC}" type="pres">
      <dgm:prSet presAssocID="{11C66138-7FB4-4734-9C72-250824AFFB79}" presName="linNode" presStyleCnt="0"/>
      <dgm:spPr/>
    </dgm:pt>
    <dgm:pt modelId="{00F4C745-790F-4464-88A2-CEDCE11912E8}" type="pres">
      <dgm:prSet presAssocID="{11C66138-7FB4-4734-9C72-250824AFFB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802E60-A654-46A1-9AE9-35C2F08AD523}" type="pres">
      <dgm:prSet presAssocID="{11C66138-7FB4-4734-9C72-250824AFFB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511F14-42FB-4B89-BC04-9911511A0CAF}" type="pres">
      <dgm:prSet presAssocID="{88140938-5F2E-4615-B670-9169D200B04E}" presName="sp" presStyleCnt="0"/>
      <dgm:spPr/>
    </dgm:pt>
    <dgm:pt modelId="{4FB62D44-798D-469F-B6EC-85E319162CC8}" type="pres">
      <dgm:prSet presAssocID="{75AFB710-72AA-4150-889E-F8C6389ABE97}" presName="linNode" presStyleCnt="0"/>
      <dgm:spPr/>
    </dgm:pt>
    <dgm:pt modelId="{2502F7E3-6E14-4F48-A59C-13DFE42FC7AF}" type="pres">
      <dgm:prSet presAssocID="{75AFB710-72AA-4150-889E-F8C6389ABE97}" presName="parentText" presStyleLbl="node1" presStyleIdx="3" presStyleCnt="4" custLinFactNeighborX="-4930" custLinFactNeighborY="290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D9BAC5-A01F-4F74-B622-C720B7D977C3}" type="pres">
      <dgm:prSet presAssocID="{75AFB710-72AA-4150-889E-F8C6389ABE9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D7A157B-19ED-4019-958D-7A898828811F}" type="presOf" srcId="{9F5B4867-B898-44E8-B267-0548AA181DB6}" destId="{AAE4989A-1502-4A56-BA6C-6A1B11EA6956}" srcOrd="0" destOrd="1" presId="urn:microsoft.com/office/officeart/2005/8/layout/vList5"/>
    <dgm:cxn modelId="{F36BC034-64B1-4744-9EEF-79DE6574A435}" srcId="{F0AB577C-1396-4972-87A4-2FDE986FC984}" destId="{11C66138-7FB4-4734-9C72-250824AFFB79}" srcOrd="2" destOrd="0" parTransId="{D0737C10-7A55-4BAE-B36D-51F06122DD7A}" sibTransId="{88140938-5F2E-4615-B670-9169D200B04E}"/>
    <dgm:cxn modelId="{2824F1D7-B8F0-4E76-AC39-7AD37C191401}" srcId="{F0AB577C-1396-4972-87A4-2FDE986FC984}" destId="{75AFB710-72AA-4150-889E-F8C6389ABE97}" srcOrd="3" destOrd="0" parTransId="{81611829-A71D-4D2D-AC39-C38346B7F252}" sibTransId="{8E9DDAD3-3141-4E24-A6A2-43E3DD773C5D}"/>
    <dgm:cxn modelId="{3336AAA6-C600-4202-8790-8BFC2DC4E90D}" srcId="{75AFB710-72AA-4150-889E-F8C6389ABE97}" destId="{48D68C9B-6CA5-4D5F-B743-5FBADE0D7CBF}" srcOrd="1" destOrd="0" parTransId="{7D396AAA-2190-4066-9078-16574250A950}" sibTransId="{94899D3E-EE72-4D7A-A788-774E838306B1}"/>
    <dgm:cxn modelId="{9F6D79F7-1535-49B2-8EE7-2B433B488F4D}" type="presOf" srcId="{03BB4423-1C1A-4684-8A7C-D2E17572DE36}" destId="{32B85BF9-B89A-4052-94DB-06BE24199B61}" srcOrd="0" destOrd="0" presId="urn:microsoft.com/office/officeart/2005/8/layout/vList5"/>
    <dgm:cxn modelId="{CAD0733C-DFE3-409C-93D3-07EA6F86C345}" srcId="{03BB4423-1C1A-4684-8A7C-D2E17572DE36}" destId="{E55BCFC2-F506-4888-A73A-506B9007E046}" srcOrd="0" destOrd="0" parTransId="{D4710E9F-87B1-46EC-BB6B-AC792896C424}" sibTransId="{C9F96792-7B39-46EE-95BE-8A03B7FBECD0}"/>
    <dgm:cxn modelId="{36EA0134-3720-4CC5-A71F-AD7B15CFD765}" srcId="{11C66138-7FB4-4734-9C72-250824AFFB79}" destId="{666EB730-3A70-416D-89B3-2DB0FF4065E7}" srcOrd="1" destOrd="0" parTransId="{41A73745-775D-4655-9E3C-FEF162CC6D5A}" sibTransId="{E7C54145-7C39-4AC5-85B1-E108FEAC1678}"/>
    <dgm:cxn modelId="{CCBE7E1B-C433-4A0E-8D82-B4B21D2DE290}" srcId="{840C2837-E938-47CC-AAF0-0087308C70B4}" destId="{A068E550-0F06-4250-A2FC-38192EF43FF9}" srcOrd="0" destOrd="0" parTransId="{E292363C-B147-4059-BCC0-37F8747F9631}" sibTransId="{86915F32-E31D-45EC-96B9-D1798B030440}"/>
    <dgm:cxn modelId="{0E91BC46-4928-4FBE-B104-3B1F963A7F77}" type="presOf" srcId="{840C2837-E938-47CC-AAF0-0087308C70B4}" destId="{35ADFEC3-B965-4CAE-80AA-6D4DFA59A831}" srcOrd="0" destOrd="0" presId="urn:microsoft.com/office/officeart/2005/8/layout/vList5"/>
    <dgm:cxn modelId="{AE83EAD8-58A8-4735-9525-D6A1208F6DC5}" srcId="{03BB4423-1C1A-4684-8A7C-D2E17572DE36}" destId="{9F5B4867-B898-44E8-B267-0548AA181DB6}" srcOrd="1" destOrd="0" parTransId="{07D2B511-EF2D-4656-BCFE-A8B709EF5E01}" sibTransId="{627C4E26-A990-48A0-80C3-DC03367836D0}"/>
    <dgm:cxn modelId="{B26986F5-B4E6-485D-95E8-523F1DC008F1}" srcId="{F0AB577C-1396-4972-87A4-2FDE986FC984}" destId="{03BB4423-1C1A-4684-8A7C-D2E17572DE36}" srcOrd="0" destOrd="0" parTransId="{FF84DC1E-04EC-4F70-816A-77307DF20760}" sibTransId="{BD1D259D-6AF4-47F6-BB1A-D6A43D3A1E26}"/>
    <dgm:cxn modelId="{D32BDF13-A7FB-4257-BE11-404A5A940A95}" srcId="{F0AB577C-1396-4972-87A4-2FDE986FC984}" destId="{840C2837-E938-47CC-AAF0-0087308C70B4}" srcOrd="1" destOrd="0" parTransId="{9E34F840-D464-410C-A1E7-4E56A8C2025D}" sibTransId="{08CC1848-2B16-4538-A32B-8C8616E93A22}"/>
    <dgm:cxn modelId="{44610E66-778D-47C5-91FE-4915253E8230}" type="presOf" srcId="{F0AB577C-1396-4972-87A4-2FDE986FC984}" destId="{74F9114A-74DD-4F5B-8A5D-5E6640A9DB70}" srcOrd="0" destOrd="0" presId="urn:microsoft.com/office/officeart/2005/8/layout/vList5"/>
    <dgm:cxn modelId="{B3C88C07-8B34-4450-BC13-3900529278C4}" srcId="{11C66138-7FB4-4734-9C72-250824AFFB79}" destId="{AC8CB701-EF02-42B3-8E72-9E0C1389F0DD}" srcOrd="0" destOrd="0" parTransId="{119511C6-6049-4D3A-8182-E952CE77DDCE}" sibTransId="{D9DA9504-8524-4962-9704-E1D4C927C9F9}"/>
    <dgm:cxn modelId="{8A97A37C-3B35-4F24-94A4-28048598EDA2}" srcId="{75AFB710-72AA-4150-889E-F8C6389ABE97}" destId="{55465853-CC6C-4B46-814D-51BBCA716FF2}" srcOrd="0" destOrd="0" parTransId="{73CBE4AA-3DDC-48BF-833E-F6405919F198}" sibTransId="{87FD27A0-F2C8-4E30-BCE5-075CCD29546F}"/>
    <dgm:cxn modelId="{483B1453-3B15-4B5C-BEA4-EAAAE433D969}" type="presOf" srcId="{48D68C9B-6CA5-4D5F-B743-5FBADE0D7CBF}" destId="{31D9BAC5-A01F-4F74-B622-C720B7D977C3}" srcOrd="0" destOrd="1" presId="urn:microsoft.com/office/officeart/2005/8/layout/vList5"/>
    <dgm:cxn modelId="{72652848-9225-4B14-8090-A3A558F702CE}" type="presOf" srcId="{666EB730-3A70-416D-89B3-2DB0FF4065E7}" destId="{54802E60-A654-46A1-9AE9-35C2F08AD523}" srcOrd="0" destOrd="1" presId="urn:microsoft.com/office/officeart/2005/8/layout/vList5"/>
    <dgm:cxn modelId="{F458E3DE-68DA-4ACF-A242-80C9718F9C35}" type="presOf" srcId="{11C66138-7FB4-4734-9C72-250824AFFB79}" destId="{00F4C745-790F-4464-88A2-CEDCE11912E8}" srcOrd="0" destOrd="0" presId="urn:microsoft.com/office/officeart/2005/8/layout/vList5"/>
    <dgm:cxn modelId="{771FC084-614E-4E46-96D1-560F78910BCA}" type="presOf" srcId="{55465853-CC6C-4B46-814D-51BBCA716FF2}" destId="{31D9BAC5-A01F-4F74-B622-C720B7D977C3}" srcOrd="0" destOrd="0" presId="urn:microsoft.com/office/officeart/2005/8/layout/vList5"/>
    <dgm:cxn modelId="{9874318A-6146-4B82-8214-C10108D25973}" type="presOf" srcId="{75AFB710-72AA-4150-889E-F8C6389ABE97}" destId="{2502F7E3-6E14-4F48-A59C-13DFE42FC7AF}" srcOrd="0" destOrd="0" presId="urn:microsoft.com/office/officeart/2005/8/layout/vList5"/>
    <dgm:cxn modelId="{E595865D-6CF6-4E45-882A-D708BC4317D4}" srcId="{840C2837-E938-47CC-AAF0-0087308C70B4}" destId="{7A9D6C32-C0CF-44AE-B050-EAA9604777F9}" srcOrd="1" destOrd="0" parTransId="{E65EF4BF-7B58-4192-9CF2-BA1AD2FE0DA1}" sibTransId="{028D7812-40D3-44F8-8779-7F2109D21EE0}"/>
    <dgm:cxn modelId="{1A83DF93-3DA8-47CC-A792-957A7415FE50}" type="presOf" srcId="{A068E550-0F06-4250-A2FC-38192EF43FF9}" destId="{EE975C31-A750-4572-9261-5ECFE765AAED}" srcOrd="0" destOrd="0" presId="urn:microsoft.com/office/officeart/2005/8/layout/vList5"/>
    <dgm:cxn modelId="{B7AE4B75-CBF6-44C0-948E-29D4CE3B6588}" type="presOf" srcId="{AC8CB701-EF02-42B3-8E72-9E0C1389F0DD}" destId="{54802E60-A654-46A1-9AE9-35C2F08AD523}" srcOrd="0" destOrd="0" presId="urn:microsoft.com/office/officeart/2005/8/layout/vList5"/>
    <dgm:cxn modelId="{741E8797-3B80-4FFA-8345-BC117803E095}" type="presOf" srcId="{E55BCFC2-F506-4888-A73A-506B9007E046}" destId="{AAE4989A-1502-4A56-BA6C-6A1B11EA6956}" srcOrd="0" destOrd="0" presId="urn:microsoft.com/office/officeart/2005/8/layout/vList5"/>
    <dgm:cxn modelId="{BA2A0B6F-9826-439C-A131-E7FFC4D3458A}" type="presOf" srcId="{7A9D6C32-C0CF-44AE-B050-EAA9604777F9}" destId="{EE975C31-A750-4572-9261-5ECFE765AAED}" srcOrd="0" destOrd="1" presId="urn:microsoft.com/office/officeart/2005/8/layout/vList5"/>
    <dgm:cxn modelId="{E0A1E11F-2046-4FBD-AB40-AFBF99E21B28}" type="presParOf" srcId="{74F9114A-74DD-4F5B-8A5D-5E6640A9DB70}" destId="{AA572F7B-356C-4F71-94E5-8A9CA3718B72}" srcOrd="0" destOrd="0" presId="urn:microsoft.com/office/officeart/2005/8/layout/vList5"/>
    <dgm:cxn modelId="{DA7F3982-73A6-483A-BA7C-1E9181229545}" type="presParOf" srcId="{AA572F7B-356C-4F71-94E5-8A9CA3718B72}" destId="{32B85BF9-B89A-4052-94DB-06BE24199B61}" srcOrd="0" destOrd="0" presId="urn:microsoft.com/office/officeart/2005/8/layout/vList5"/>
    <dgm:cxn modelId="{3874384D-4359-440D-AE0E-A87419BEB463}" type="presParOf" srcId="{AA572F7B-356C-4F71-94E5-8A9CA3718B72}" destId="{AAE4989A-1502-4A56-BA6C-6A1B11EA6956}" srcOrd="1" destOrd="0" presId="urn:microsoft.com/office/officeart/2005/8/layout/vList5"/>
    <dgm:cxn modelId="{6E04342E-F986-43A7-B0B1-4F24247A7B3D}" type="presParOf" srcId="{74F9114A-74DD-4F5B-8A5D-5E6640A9DB70}" destId="{9673DC4E-99DB-4E7D-B868-B91B3245977B}" srcOrd="1" destOrd="0" presId="urn:microsoft.com/office/officeart/2005/8/layout/vList5"/>
    <dgm:cxn modelId="{F3940C1D-E3EB-4DD2-A3EE-DA0E5F252C9F}" type="presParOf" srcId="{74F9114A-74DD-4F5B-8A5D-5E6640A9DB70}" destId="{7F95C60C-137F-4ABE-9CDB-A2633F9CA21D}" srcOrd="2" destOrd="0" presId="urn:microsoft.com/office/officeart/2005/8/layout/vList5"/>
    <dgm:cxn modelId="{53839348-5759-4883-9F0F-EC7C96397288}" type="presParOf" srcId="{7F95C60C-137F-4ABE-9CDB-A2633F9CA21D}" destId="{35ADFEC3-B965-4CAE-80AA-6D4DFA59A831}" srcOrd="0" destOrd="0" presId="urn:microsoft.com/office/officeart/2005/8/layout/vList5"/>
    <dgm:cxn modelId="{6B33342E-D15A-4E9F-96FE-75F35EDFE252}" type="presParOf" srcId="{7F95C60C-137F-4ABE-9CDB-A2633F9CA21D}" destId="{EE975C31-A750-4572-9261-5ECFE765AAED}" srcOrd="1" destOrd="0" presId="urn:microsoft.com/office/officeart/2005/8/layout/vList5"/>
    <dgm:cxn modelId="{FB4CAF7C-567E-4EA5-BA27-556008F008D4}" type="presParOf" srcId="{74F9114A-74DD-4F5B-8A5D-5E6640A9DB70}" destId="{2CD78F90-53E0-4558-A177-AE2AC7B0F1A3}" srcOrd="3" destOrd="0" presId="urn:microsoft.com/office/officeart/2005/8/layout/vList5"/>
    <dgm:cxn modelId="{1594B344-C113-419A-82B9-473DFFA62CB1}" type="presParOf" srcId="{74F9114A-74DD-4F5B-8A5D-5E6640A9DB70}" destId="{0BEDF971-A13C-4908-9073-42E461DC9FEC}" srcOrd="4" destOrd="0" presId="urn:microsoft.com/office/officeart/2005/8/layout/vList5"/>
    <dgm:cxn modelId="{8BFB65AC-E10D-47C0-9C57-C01B5F953A2F}" type="presParOf" srcId="{0BEDF971-A13C-4908-9073-42E461DC9FEC}" destId="{00F4C745-790F-4464-88A2-CEDCE11912E8}" srcOrd="0" destOrd="0" presId="urn:microsoft.com/office/officeart/2005/8/layout/vList5"/>
    <dgm:cxn modelId="{21269955-E8B6-4759-A226-82B8891F1A38}" type="presParOf" srcId="{0BEDF971-A13C-4908-9073-42E461DC9FEC}" destId="{54802E60-A654-46A1-9AE9-35C2F08AD523}" srcOrd="1" destOrd="0" presId="urn:microsoft.com/office/officeart/2005/8/layout/vList5"/>
    <dgm:cxn modelId="{E078A579-5A2D-4638-8196-B3435BF8242A}" type="presParOf" srcId="{74F9114A-74DD-4F5B-8A5D-5E6640A9DB70}" destId="{90511F14-42FB-4B89-BC04-9911511A0CAF}" srcOrd="5" destOrd="0" presId="urn:microsoft.com/office/officeart/2005/8/layout/vList5"/>
    <dgm:cxn modelId="{AB5FFBA8-F405-440E-87BA-FDE05C3FE938}" type="presParOf" srcId="{74F9114A-74DD-4F5B-8A5D-5E6640A9DB70}" destId="{4FB62D44-798D-469F-B6EC-85E319162CC8}" srcOrd="6" destOrd="0" presId="urn:microsoft.com/office/officeart/2005/8/layout/vList5"/>
    <dgm:cxn modelId="{4FA613D6-A418-406C-9575-0DC90BDF4C08}" type="presParOf" srcId="{4FB62D44-798D-469F-B6EC-85E319162CC8}" destId="{2502F7E3-6E14-4F48-A59C-13DFE42FC7AF}" srcOrd="0" destOrd="0" presId="urn:microsoft.com/office/officeart/2005/8/layout/vList5"/>
    <dgm:cxn modelId="{A9826962-D177-4F09-BB85-D7476451B73B}" type="presParOf" srcId="{4FB62D44-798D-469F-B6EC-85E319162CC8}" destId="{31D9BAC5-A01F-4F74-B622-C720B7D977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C03AF-1517-4B09-B009-9735DF1A327F}">
      <dsp:nvSpPr>
        <dsp:cNvPr id="0" name=""/>
        <dsp:cNvSpPr/>
      </dsp:nvSpPr>
      <dsp:spPr>
        <a:xfrm>
          <a:off x="0" y="3170488"/>
          <a:ext cx="6936432" cy="0"/>
        </a:xfrm>
        <a:prstGeom prst="line">
          <a:avLst/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BE9F4-CBB3-4DA0-A84C-CF21795FA87B}">
      <dsp:nvSpPr>
        <dsp:cNvPr id="0" name=""/>
        <dsp:cNvSpPr/>
      </dsp:nvSpPr>
      <dsp:spPr>
        <a:xfrm>
          <a:off x="0" y="1808713"/>
          <a:ext cx="6936432" cy="0"/>
        </a:xfrm>
        <a:prstGeom prst="line">
          <a:avLst/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02937-0BC1-4AF7-88D8-433160F358F5}">
      <dsp:nvSpPr>
        <dsp:cNvPr id="0" name=""/>
        <dsp:cNvSpPr/>
      </dsp:nvSpPr>
      <dsp:spPr>
        <a:xfrm>
          <a:off x="0" y="446938"/>
          <a:ext cx="6936432" cy="0"/>
        </a:xfrm>
        <a:prstGeom prst="line">
          <a:avLst/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4380D-A71C-4133-BEDA-034A0505CA54}">
      <dsp:nvSpPr>
        <dsp:cNvPr id="0" name=""/>
        <dsp:cNvSpPr/>
      </dsp:nvSpPr>
      <dsp:spPr>
        <a:xfrm>
          <a:off x="1803472" y="498"/>
          <a:ext cx="5132959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+mj-ea"/>
              <a:ea typeface="+mj-ea"/>
            </a:rPr>
            <a:t>  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1803472" y="498"/>
        <a:ext cx="5132959" cy="446439"/>
      </dsp:txXfrm>
    </dsp:sp>
    <dsp:sp modelId="{412DF71E-B7B0-4611-814F-56B2DC47B4B2}">
      <dsp:nvSpPr>
        <dsp:cNvPr id="0" name=""/>
        <dsp:cNvSpPr/>
      </dsp:nvSpPr>
      <dsp:spPr>
        <a:xfrm>
          <a:off x="0" y="498"/>
          <a:ext cx="1803472" cy="44643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28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+mj-ea"/>
              <a:ea typeface="+mj-ea"/>
            </a:rPr>
            <a:t>1</a:t>
          </a:r>
          <a:r>
            <a:rPr lang="ko-KR" altLang="en-US" sz="2800" kern="1200" dirty="0" smtClean="0">
              <a:latin typeface="+mj-ea"/>
              <a:ea typeface="+mj-ea"/>
            </a:rPr>
            <a:t>차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21797" y="22295"/>
        <a:ext cx="1759878" cy="424642"/>
      </dsp:txXfrm>
    </dsp:sp>
    <dsp:sp modelId="{D6FC0DE6-BD9F-47B7-B3BB-1B815B51F57C}">
      <dsp:nvSpPr>
        <dsp:cNvPr id="0" name=""/>
        <dsp:cNvSpPr/>
      </dsp:nvSpPr>
      <dsp:spPr>
        <a:xfrm>
          <a:off x="0" y="576064"/>
          <a:ext cx="6936432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0" i="0" kern="1200" dirty="0" smtClean="0">
              <a:latin typeface="+mj-ea"/>
              <a:ea typeface="+mj-ea"/>
            </a:rPr>
            <a:t>무선 컨트롤러</a:t>
          </a:r>
          <a:r>
            <a:rPr lang="en-US" altLang="ko-KR" sz="2000" b="0" i="0" kern="1200" dirty="0" smtClean="0">
              <a:latin typeface="+mj-ea"/>
              <a:ea typeface="+mj-ea"/>
            </a:rPr>
            <a:t>(Pad, </a:t>
          </a:r>
          <a:r>
            <a:rPr lang="ko-KR" altLang="en-US" sz="2000" b="0" i="0" kern="1200" dirty="0" err="1" smtClean="0">
              <a:latin typeface="+mj-ea"/>
              <a:ea typeface="+mj-ea"/>
            </a:rPr>
            <a:t>안드로이드</a:t>
          </a:r>
          <a:r>
            <a:rPr lang="ko-KR" altLang="en-US" sz="2000" b="0" i="0" kern="1200" dirty="0" smtClean="0">
              <a:latin typeface="+mj-ea"/>
              <a:ea typeface="+mj-ea"/>
            </a:rPr>
            <a:t> </a:t>
          </a:r>
          <a:r>
            <a:rPr lang="ko-KR" altLang="en-US" sz="2000" b="0" i="0" kern="1200" dirty="0" err="1" smtClean="0">
              <a:latin typeface="+mj-ea"/>
              <a:ea typeface="+mj-ea"/>
            </a:rPr>
            <a:t>앱</a:t>
          </a:r>
          <a:r>
            <a:rPr lang="en-US" altLang="ko-KR" sz="2000" b="0" i="0" kern="1200" dirty="0" smtClean="0">
              <a:latin typeface="+mj-ea"/>
              <a:ea typeface="+mj-ea"/>
            </a:rPr>
            <a:t>)</a:t>
          </a:r>
          <a:r>
            <a:rPr lang="ko-KR" altLang="en-US" sz="2000" b="0" i="0" kern="1200" dirty="0" smtClean="0">
              <a:latin typeface="+mj-ea"/>
              <a:ea typeface="+mj-ea"/>
            </a:rPr>
            <a:t>를 통한 </a:t>
          </a:r>
          <a:r>
            <a:rPr lang="en-US" altLang="ko-KR" sz="2000" b="0" i="0" kern="1200" dirty="0" smtClean="0">
              <a:latin typeface="+mj-ea"/>
              <a:ea typeface="+mj-ea"/>
            </a:rPr>
            <a:t>RC</a:t>
          </a:r>
          <a:r>
            <a:rPr lang="ko-KR" altLang="en-US" sz="2000" b="0" i="0" kern="1200" dirty="0" smtClean="0">
              <a:latin typeface="+mj-ea"/>
              <a:ea typeface="+mj-ea"/>
            </a:rPr>
            <a:t>카 제어</a:t>
          </a:r>
          <a:endParaRPr lang="ko-KR" altLang="en-US" sz="2000" kern="1200" dirty="0">
            <a:latin typeface="+mj-ea"/>
            <a:ea typeface="+mj-ea"/>
          </a:endParaRPr>
        </a:p>
      </dsp:txBody>
      <dsp:txXfrm>
        <a:off x="0" y="576064"/>
        <a:ext cx="6936432" cy="893013"/>
      </dsp:txXfrm>
    </dsp:sp>
    <dsp:sp modelId="{396C222D-73A5-4D96-8A97-59AF6589811B}">
      <dsp:nvSpPr>
        <dsp:cNvPr id="0" name=""/>
        <dsp:cNvSpPr/>
      </dsp:nvSpPr>
      <dsp:spPr>
        <a:xfrm>
          <a:off x="1803472" y="1362273"/>
          <a:ext cx="5132959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+mj-ea"/>
              <a:ea typeface="+mj-ea"/>
            </a:rPr>
            <a:t>  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1803472" y="1362273"/>
        <a:ext cx="5132959" cy="446439"/>
      </dsp:txXfrm>
    </dsp:sp>
    <dsp:sp modelId="{92DB1981-67A4-41DD-8F3E-3F1FA9824FC1}">
      <dsp:nvSpPr>
        <dsp:cNvPr id="0" name=""/>
        <dsp:cNvSpPr/>
      </dsp:nvSpPr>
      <dsp:spPr>
        <a:xfrm>
          <a:off x="0" y="1362273"/>
          <a:ext cx="1803472" cy="44643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28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+mj-ea"/>
              <a:ea typeface="+mj-ea"/>
            </a:rPr>
            <a:t>2</a:t>
          </a:r>
          <a:r>
            <a:rPr lang="ko-KR" altLang="en-US" sz="2800" kern="1200" dirty="0" smtClean="0">
              <a:latin typeface="+mj-ea"/>
              <a:ea typeface="+mj-ea"/>
            </a:rPr>
            <a:t>차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21797" y="1384070"/>
        <a:ext cx="1759878" cy="424642"/>
      </dsp:txXfrm>
    </dsp:sp>
    <dsp:sp modelId="{C546AB4E-A877-48E4-8C8C-90013543C752}">
      <dsp:nvSpPr>
        <dsp:cNvPr id="0" name=""/>
        <dsp:cNvSpPr/>
      </dsp:nvSpPr>
      <dsp:spPr>
        <a:xfrm>
          <a:off x="0" y="1944215"/>
          <a:ext cx="6936432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0" i="0" kern="1200" dirty="0" smtClean="0">
              <a:latin typeface="+mj-ea"/>
              <a:ea typeface="+mj-ea"/>
            </a:rPr>
            <a:t>서버를 통한 무선 제어</a:t>
          </a:r>
          <a:endParaRPr lang="ko-KR" altLang="en-US" sz="2000" kern="1200" dirty="0">
            <a:latin typeface="+mj-ea"/>
            <a:ea typeface="+mj-ea"/>
          </a:endParaRPr>
        </a:p>
      </dsp:txBody>
      <dsp:txXfrm>
        <a:off x="0" y="1944215"/>
        <a:ext cx="6936432" cy="893013"/>
      </dsp:txXfrm>
    </dsp:sp>
    <dsp:sp modelId="{B3E7A086-3735-4E4F-991D-5F89333F5F1E}">
      <dsp:nvSpPr>
        <dsp:cNvPr id="0" name=""/>
        <dsp:cNvSpPr/>
      </dsp:nvSpPr>
      <dsp:spPr>
        <a:xfrm>
          <a:off x="1803472" y="2724048"/>
          <a:ext cx="5132959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+mj-ea"/>
              <a:ea typeface="+mj-ea"/>
            </a:rPr>
            <a:t>  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1803472" y="2724048"/>
        <a:ext cx="5132959" cy="446439"/>
      </dsp:txXfrm>
    </dsp:sp>
    <dsp:sp modelId="{21BFD72E-C1E6-4549-9F6B-0C493CAC67CA}">
      <dsp:nvSpPr>
        <dsp:cNvPr id="0" name=""/>
        <dsp:cNvSpPr/>
      </dsp:nvSpPr>
      <dsp:spPr>
        <a:xfrm>
          <a:off x="0" y="2724048"/>
          <a:ext cx="1803472" cy="44643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7000"/>
                <a:hueMod val="100000"/>
                <a:satMod val="200000"/>
                <a:lumMod val="8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28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+mj-ea"/>
              <a:ea typeface="+mj-ea"/>
            </a:rPr>
            <a:t>3</a:t>
          </a:r>
          <a:r>
            <a:rPr lang="ko-KR" altLang="en-US" sz="2800" kern="1200" dirty="0" smtClean="0">
              <a:latin typeface="+mj-ea"/>
              <a:ea typeface="+mj-ea"/>
            </a:rPr>
            <a:t>차</a:t>
          </a:r>
          <a:endParaRPr lang="ko-KR" altLang="en-US" sz="2800" kern="1200" dirty="0">
            <a:latin typeface="+mj-ea"/>
            <a:ea typeface="+mj-ea"/>
          </a:endParaRPr>
        </a:p>
      </dsp:txBody>
      <dsp:txXfrm>
        <a:off x="21797" y="2745845"/>
        <a:ext cx="1759878" cy="424642"/>
      </dsp:txXfrm>
    </dsp:sp>
    <dsp:sp modelId="{22A6C185-B8C4-4F0D-9151-FA00B7E392DE}">
      <dsp:nvSpPr>
        <dsp:cNvPr id="0" name=""/>
        <dsp:cNvSpPr/>
      </dsp:nvSpPr>
      <dsp:spPr>
        <a:xfrm>
          <a:off x="0" y="3170986"/>
          <a:ext cx="6936432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050" kern="1200" dirty="0">
            <a:latin typeface="+mj-ea"/>
            <a:ea typeface="+mj-ea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b="0" i="0" kern="1200" dirty="0" smtClean="0">
              <a:latin typeface="+mj-ea"/>
              <a:ea typeface="+mj-ea"/>
            </a:rPr>
            <a:t>영상 전송을 통한 장거리 무선제어</a:t>
          </a:r>
          <a:endParaRPr lang="ko-KR" altLang="en-US" sz="2000" kern="1200" dirty="0">
            <a:latin typeface="+mj-ea"/>
            <a:ea typeface="+mj-ea"/>
          </a:endParaRPr>
        </a:p>
      </dsp:txBody>
      <dsp:txXfrm>
        <a:off x="0" y="3170986"/>
        <a:ext cx="6936432" cy="893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4989A-1502-4A56-BA6C-6A1B11EA6956}">
      <dsp:nvSpPr>
        <dsp:cNvPr id="0" name=""/>
        <dsp:cNvSpPr/>
      </dsp:nvSpPr>
      <dsp:spPr>
        <a:xfrm rot="5400000">
          <a:off x="4994879" y="-2043499"/>
          <a:ext cx="782637" cy="50693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kern="1200" dirty="0" smtClean="0">
              <a:latin typeface="+mj-ea"/>
              <a:ea typeface="+mj-ea"/>
            </a:rPr>
            <a:t>조장</a:t>
          </a:r>
          <a:endParaRPr lang="ko-KR" altLang="en-US" sz="1900" kern="1200" dirty="0">
            <a:latin typeface="+mj-ea"/>
            <a:ea typeface="+mj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0" i="0" kern="1200" dirty="0" smtClean="0">
              <a:latin typeface="+mj-ea"/>
              <a:ea typeface="+mj-ea"/>
            </a:rPr>
            <a:t>서버 구현 및 프로젝트 관리</a:t>
          </a:r>
          <a:endParaRPr lang="ko-KR" altLang="en-US" sz="1900" kern="1200" dirty="0">
            <a:latin typeface="+mj-ea"/>
            <a:ea typeface="+mj-ea"/>
          </a:endParaRPr>
        </a:p>
      </dsp:txBody>
      <dsp:txXfrm rot="-5400000">
        <a:off x="2851517" y="138068"/>
        <a:ext cx="5031158" cy="706227"/>
      </dsp:txXfrm>
    </dsp:sp>
    <dsp:sp modelId="{32B85BF9-B89A-4052-94DB-06BE24199B61}">
      <dsp:nvSpPr>
        <dsp:cNvPr id="0" name=""/>
        <dsp:cNvSpPr/>
      </dsp:nvSpPr>
      <dsp:spPr>
        <a:xfrm>
          <a:off x="0" y="2033"/>
          <a:ext cx="2851516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>
              <a:latin typeface="+mj-ea"/>
              <a:ea typeface="+mj-ea"/>
            </a:rPr>
            <a:t>조한영</a:t>
          </a:r>
          <a:endParaRPr lang="ko-KR" altLang="en-US" sz="2900" kern="1200" dirty="0">
            <a:latin typeface="+mj-ea"/>
            <a:ea typeface="+mj-ea"/>
          </a:endParaRPr>
        </a:p>
      </dsp:txBody>
      <dsp:txXfrm>
        <a:off x="47756" y="49789"/>
        <a:ext cx="2756004" cy="882784"/>
      </dsp:txXfrm>
    </dsp:sp>
    <dsp:sp modelId="{EE975C31-A750-4572-9261-5ECFE765AAED}">
      <dsp:nvSpPr>
        <dsp:cNvPr id="0" name=""/>
        <dsp:cNvSpPr/>
      </dsp:nvSpPr>
      <dsp:spPr>
        <a:xfrm rot="5400000">
          <a:off x="4994879" y="-1016287"/>
          <a:ext cx="782637" cy="50693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0" i="0" kern="1200" dirty="0" smtClean="0">
              <a:latin typeface="+mj-ea"/>
              <a:ea typeface="+mj-ea"/>
            </a:rPr>
            <a:t>무선 컨트롤러 구현</a:t>
          </a:r>
          <a:endParaRPr lang="ko-KR" altLang="en-US" sz="1900" kern="1200" dirty="0">
            <a:latin typeface="+mj-ea"/>
            <a:ea typeface="+mj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0" i="0" kern="1200" dirty="0" smtClean="0">
              <a:latin typeface="+mj-ea"/>
              <a:ea typeface="+mj-ea"/>
            </a:rPr>
            <a:t>프로젝트 관리</a:t>
          </a:r>
          <a:endParaRPr lang="ko-KR" altLang="en-US" sz="1900" kern="1200" dirty="0">
            <a:latin typeface="+mj-ea"/>
            <a:ea typeface="+mj-ea"/>
          </a:endParaRPr>
        </a:p>
      </dsp:txBody>
      <dsp:txXfrm rot="-5400000">
        <a:off x="2851517" y="1165280"/>
        <a:ext cx="5031158" cy="706227"/>
      </dsp:txXfrm>
    </dsp:sp>
    <dsp:sp modelId="{35ADFEC3-B965-4CAE-80AA-6D4DFA59A831}">
      <dsp:nvSpPr>
        <dsp:cNvPr id="0" name=""/>
        <dsp:cNvSpPr/>
      </dsp:nvSpPr>
      <dsp:spPr>
        <a:xfrm>
          <a:off x="0" y="1029245"/>
          <a:ext cx="2851516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i="0" kern="1200" dirty="0" smtClean="0">
              <a:latin typeface="+mj-ea"/>
              <a:ea typeface="+mj-ea"/>
            </a:rPr>
            <a:t>손수훈</a:t>
          </a:r>
          <a:endParaRPr lang="ko-KR" altLang="en-US" sz="2900" kern="1200" dirty="0">
            <a:latin typeface="+mj-ea"/>
            <a:ea typeface="+mj-ea"/>
          </a:endParaRPr>
        </a:p>
      </dsp:txBody>
      <dsp:txXfrm>
        <a:off x="47756" y="1077001"/>
        <a:ext cx="2756004" cy="882784"/>
      </dsp:txXfrm>
    </dsp:sp>
    <dsp:sp modelId="{54802E60-A654-46A1-9AE9-35C2F08AD523}">
      <dsp:nvSpPr>
        <dsp:cNvPr id="0" name=""/>
        <dsp:cNvSpPr/>
      </dsp:nvSpPr>
      <dsp:spPr>
        <a:xfrm rot="5400000">
          <a:off x="4994879" y="10924"/>
          <a:ext cx="782637" cy="50693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0" i="0" kern="1200" dirty="0" smtClean="0">
              <a:latin typeface="+mj-ea"/>
              <a:ea typeface="+mj-ea"/>
            </a:rPr>
            <a:t>모터제어</a:t>
          </a:r>
          <a:endParaRPr lang="ko-KR" altLang="en-US" sz="1900" kern="1200" dirty="0">
            <a:latin typeface="+mj-ea"/>
            <a:ea typeface="+mj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0" i="0" kern="1200" dirty="0" smtClean="0">
              <a:latin typeface="+mj-ea"/>
              <a:ea typeface="+mj-ea"/>
            </a:rPr>
            <a:t>하드웨어 조립</a:t>
          </a:r>
          <a:endParaRPr lang="ko-KR" altLang="en-US" sz="1900" kern="1200" dirty="0">
            <a:latin typeface="+mj-ea"/>
            <a:ea typeface="+mj-ea"/>
          </a:endParaRPr>
        </a:p>
      </dsp:txBody>
      <dsp:txXfrm rot="-5400000">
        <a:off x="2851517" y="2192492"/>
        <a:ext cx="5031158" cy="706227"/>
      </dsp:txXfrm>
    </dsp:sp>
    <dsp:sp modelId="{00F4C745-790F-4464-88A2-CEDCE11912E8}">
      <dsp:nvSpPr>
        <dsp:cNvPr id="0" name=""/>
        <dsp:cNvSpPr/>
      </dsp:nvSpPr>
      <dsp:spPr>
        <a:xfrm>
          <a:off x="0" y="2056457"/>
          <a:ext cx="2851516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i="0" kern="1200" dirty="0" smtClean="0">
              <a:latin typeface="+mj-ea"/>
              <a:ea typeface="+mj-ea"/>
            </a:rPr>
            <a:t>최민수  서상훈</a:t>
          </a:r>
          <a:endParaRPr lang="ko-KR" altLang="en-US" sz="2900" kern="1200" dirty="0">
            <a:latin typeface="+mj-ea"/>
            <a:ea typeface="+mj-ea"/>
          </a:endParaRPr>
        </a:p>
      </dsp:txBody>
      <dsp:txXfrm>
        <a:off x="47756" y="2104213"/>
        <a:ext cx="2756004" cy="882784"/>
      </dsp:txXfrm>
    </dsp:sp>
    <dsp:sp modelId="{31D9BAC5-A01F-4F74-B622-C720B7D977C3}">
      <dsp:nvSpPr>
        <dsp:cNvPr id="0" name=""/>
        <dsp:cNvSpPr/>
      </dsp:nvSpPr>
      <dsp:spPr>
        <a:xfrm rot="5400000">
          <a:off x="4994879" y="1038135"/>
          <a:ext cx="782637" cy="50693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0" i="0" kern="1200" dirty="0" err="1" smtClean="0">
              <a:latin typeface="+mj-ea"/>
              <a:ea typeface="+mj-ea"/>
            </a:rPr>
            <a:t>안드로이드</a:t>
          </a:r>
          <a:r>
            <a:rPr lang="ko-KR" altLang="en-US" sz="1900" b="0" i="0" kern="1200" dirty="0" smtClean="0">
              <a:latin typeface="+mj-ea"/>
              <a:ea typeface="+mj-ea"/>
            </a:rPr>
            <a:t> 어플리케이션 구현</a:t>
          </a:r>
          <a:endParaRPr lang="ko-KR" altLang="en-US" sz="1900" kern="1200" dirty="0">
            <a:latin typeface="+mj-ea"/>
            <a:ea typeface="+mj-ea"/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0" i="0" kern="1200" dirty="0" smtClean="0">
              <a:latin typeface="+mj-ea"/>
              <a:ea typeface="+mj-ea"/>
            </a:rPr>
            <a:t>영상처리</a:t>
          </a:r>
          <a:endParaRPr lang="ko-KR" altLang="en-US" sz="1900" kern="1200" dirty="0">
            <a:latin typeface="+mj-ea"/>
            <a:ea typeface="+mj-ea"/>
          </a:endParaRPr>
        </a:p>
      </dsp:txBody>
      <dsp:txXfrm rot="-5400000">
        <a:off x="2851517" y="3219703"/>
        <a:ext cx="5031158" cy="706227"/>
      </dsp:txXfrm>
    </dsp:sp>
    <dsp:sp modelId="{2502F7E3-6E14-4F48-A59C-13DFE42FC7AF}">
      <dsp:nvSpPr>
        <dsp:cNvPr id="0" name=""/>
        <dsp:cNvSpPr/>
      </dsp:nvSpPr>
      <dsp:spPr>
        <a:xfrm>
          <a:off x="0" y="3085703"/>
          <a:ext cx="2851516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b="0" i="0" kern="1200" dirty="0" smtClean="0">
              <a:latin typeface="+mj-ea"/>
              <a:ea typeface="+mj-ea"/>
            </a:rPr>
            <a:t>박관용  우경아</a:t>
          </a:r>
          <a:endParaRPr lang="ko-KR" altLang="en-US" sz="2900" kern="1200" dirty="0">
            <a:latin typeface="+mj-ea"/>
            <a:ea typeface="+mj-ea"/>
          </a:endParaRPr>
        </a:p>
      </dsp:txBody>
      <dsp:txXfrm>
        <a:off x="47756" y="3133459"/>
        <a:ext cx="2756004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CBCD0-A037-435F-A378-3C6C2A78160F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CC54E-41DB-402C-9904-484B1426F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2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C54E-41DB-402C-9904-484B1426FB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1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C54E-41DB-402C-9904-484B1426FB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1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D08F11A-5D8C-46E0-9A92-D063878AE62E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9074CCF-E0A2-41BC-BF3F-DFC473573A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700808"/>
            <a:ext cx="6768752" cy="1163960"/>
          </a:xfrm>
        </p:spPr>
        <p:txBody>
          <a:bodyPr/>
          <a:lstStyle/>
          <a:p>
            <a:r>
              <a:rPr lang="en-US" altLang="ko-K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ko-KR" alt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조 </a:t>
            </a:r>
            <a:r>
              <a:rPr lang="en-US" altLang="ko-K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계획서</a:t>
            </a:r>
            <a:endParaRPr lang="ko-KR" alt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4365104"/>
            <a:ext cx="7137264" cy="990600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무선 컨트롤러를 이용한 장거리 </a:t>
            </a:r>
            <a:r>
              <a:rPr lang="en-US" altLang="ko-KR" dirty="0" smtClean="0">
                <a:latin typeface="+mj-ea"/>
                <a:ea typeface="+mj-ea"/>
              </a:rPr>
              <a:t>RC</a:t>
            </a:r>
            <a:r>
              <a:rPr lang="ko-KR" altLang="en-US" dirty="0" smtClean="0">
                <a:latin typeface="+mj-ea"/>
                <a:ea typeface="+mj-ea"/>
              </a:rPr>
              <a:t>카 제어</a:t>
            </a:r>
            <a:endParaRPr lang="ko-KR" altLang="en-US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6781800" cy="1600200"/>
          </a:xfrm>
        </p:spPr>
        <p:txBody>
          <a:bodyPr/>
          <a:lstStyle/>
          <a:p>
            <a:r>
              <a:rPr lang="ko-KR" altLang="en-US" dirty="0" smtClean="0"/>
              <a:t>개발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80920" cy="3886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RC</a:t>
            </a:r>
            <a:r>
              <a:rPr lang="ko-KR" altLang="en-US" dirty="0" err="1">
                <a:latin typeface="+mj-ea"/>
                <a:ea typeface="+mj-ea"/>
              </a:rPr>
              <a:t>카는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블루투스로</a:t>
            </a:r>
            <a:r>
              <a:rPr lang="ko-KR" altLang="en-US" dirty="0" smtClean="0">
                <a:latin typeface="+mj-ea"/>
                <a:ea typeface="+mj-ea"/>
              </a:rPr>
              <a:t> 제어하므로 제어 </a:t>
            </a:r>
            <a:r>
              <a:rPr lang="ko-KR" altLang="en-US" dirty="0">
                <a:latin typeface="+mj-ea"/>
                <a:ea typeface="+mj-ea"/>
              </a:rPr>
              <a:t>거리에 </a:t>
            </a:r>
            <a:r>
              <a:rPr lang="ko-KR" altLang="en-US" dirty="0" smtClean="0">
                <a:latin typeface="+mj-ea"/>
                <a:ea typeface="+mj-ea"/>
              </a:rPr>
              <a:t>제한적</a:t>
            </a:r>
            <a:endParaRPr lang="ko-KR" altLang="en-US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+mj-ea"/>
                <a:ea typeface="+mj-ea"/>
              </a:rPr>
              <a:t>근거리제어에 한계극복 필요 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+mj-ea"/>
                <a:ea typeface="+mj-ea"/>
              </a:rPr>
              <a:t>사각지대에서의 </a:t>
            </a:r>
            <a:r>
              <a:rPr lang="en-US" altLang="ko-KR" dirty="0" smtClean="0">
                <a:latin typeface="+mj-ea"/>
                <a:ea typeface="+mj-ea"/>
              </a:rPr>
              <a:t>RC</a:t>
            </a:r>
            <a:r>
              <a:rPr lang="ko-KR" altLang="en-US" dirty="0" smtClean="0">
                <a:latin typeface="+mj-ea"/>
                <a:ea typeface="+mj-ea"/>
              </a:rPr>
              <a:t>카 </a:t>
            </a:r>
            <a:r>
              <a:rPr lang="ko-KR" altLang="en-US" dirty="0">
                <a:latin typeface="+mj-ea"/>
                <a:ea typeface="+mj-ea"/>
              </a:rPr>
              <a:t>제어가 가능하도록 하여 </a:t>
            </a:r>
            <a:r>
              <a:rPr lang="ko-KR" altLang="en-US" dirty="0" err="1" smtClean="0">
                <a:latin typeface="+mj-ea"/>
                <a:ea typeface="+mj-ea"/>
              </a:rPr>
              <a:t>활용성을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높일 필요가 </a:t>
            </a:r>
            <a:r>
              <a:rPr lang="ko-KR" altLang="en-US" dirty="0" smtClean="0">
                <a:latin typeface="+mj-ea"/>
                <a:ea typeface="+mj-ea"/>
              </a:rPr>
              <a:t>있음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9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6781800" cy="12401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개발 </a:t>
            </a:r>
            <a:r>
              <a:rPr lang="ko-KR" altLang="en-US" b="1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988840"/>
            <a:ext cx="7543800" cy="38862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거리에 제한을 </a:t>
            </a:r>
            <a:r>
              <a:rPr lang="ko-KR" altLang="en-US" dirty="0" smtClean="0">
                <a:latin typeface="+mj-ea"/>
                <a:ea typeface="+mj-ea"/>
              </a:rPr>
              <a:t>받지 않는 </a:t>
            </a:r>
            <a:r>
              <a:rPr lang="en-US" altLang="ko-KR" dirty="0">
                <a:latin typeface="+mj-ea"/>
                <a:ea typeface="+mj-ea"/>
              </a:rPr>
              <a:t>RC</a:t>
            </a:r>
            <a:r>
              <a:rPr lang="ko-KR" altLang="en-US" dirty="0">
                <a:latin typeface="+mj-ea"/>
                <a:ea typeface="+mj-ea"/>
              </a:rPr>
              <a:t>카 구현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카메라 영상전송을 통한 장거리 제어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서버구축을 통한 실시간 제어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latin typeface="+mj-ea"/>
                <a:ea typeface="+mj-ea"/>
              </a:rPr>
              <a:t>하드웨어가 구동되는 원리 </a:t>
            </a:r>
            <a:r>
              <a:rPr lang="ko-KR" altLang="en-US" dirty="0" smtClean="0">
                <a:latin typeface="+mj-ea"/>
                <a:ea typeface="+mj-ea"/>
              </a:rPr>
              <a:t>및 서버구축을 통한 서버와 하드웨어의 이해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41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6781800" cy="12401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구현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844824"/>
            <a:ext cx="7543800" cy="3886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무선컨트롤러 </a:t>
            </a:r>
            <a:r>
              <a:rPr lang="en-US" altLang="ko-KR" dirty="0">
                <a:latin typeface="+mj-ea"/>
                <a:ea typeface="+mj-ea"/>
              </a:rPr>
              <a:t>RC</a:t>
            </a:r>
            <a:r>
              <a:rPr lang="ko-KR" altLang="en-US" dirty="0">
                <a:latin typeface="+mj-ea"/>
                <a:ea typeface="+mj-ea"/>
              </a:rPr>
              <a:t>카 조종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서버구현을 통한 장거리 데이터 전송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카메라 영상 전송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카메라 영상을 통한 사각지대 촬영</a:t>
            </a:r>
          </a:p>
        </p:txBody>
      </p:sp>
    </p:spTree>
    <p:extLst>
      <p:ext uri="{BB962C8B-B14F-4D97-AF65-F5344CB8AC3E}">
        <p14:creationId xmlns:p14="http://schemas.microsoft.com/office/powerpoint/2010/main" val="19640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6781800" cy="12401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개발 장비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644680"/>
              </p:ext>
            </p:extLst>
          </p:nvPr>
        </p:nvGraphicFramePr>
        <p:xfrm>
          <a:off x="628600" y="2132856"/>
          <a:ext cx="754380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j-ea"/>
                          <a:ea typeface="+mj-ea"/>
                        </a:rPr>
                        <a:t>장비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+mj-ea"/>
                          <a:ea typeface="+mj-ea"/>
                        </a:rPr>
                        <a:t>사용목적</a:t>
                      </a:r>
                      <a:endParaRPr lang="ko-KR" altLang="en-US" sz="2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라즈베리파이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(2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개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운영체제 구현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카메라 모듈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LINUX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IP time N100mini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무선 통신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모터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바퀴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RC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C, Java, Perl 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서버 구현 및 장비제어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6781800" cy="12401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개발 절차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43949370"/>
              </p:ext>
            </p:extLst>
          </p:nvPr>
        </p:nvGraphicFramePr>
        <p:xfrm>
          <a:off x="899592" y="1916832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1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6781800" cy="12401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개발 </a:t>
            </a:r>
            <a:r>
              <a:rPr lang="ko-KR" altLang="en-US" b="1" dirty="0" smtClean="0"/>
              <a:t>일정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83568" y="1700808"/>
            <a:ext cx="7543800" cy="43204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ko-KR" altLang="en-US" dirty="0" smtClean="0">
                <a:latin typeface="+mj-ea"/>
                <a:ea typeface="+mj-ea"/>
              </a:rPr>
              <a:t>    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주차    자료 정리 및 </a:t>
            </a:r>
            <a:r>
              <a:rPr lang="ko-KR" altLang="en-US" dirty="0">
                <a:latin typeface="+mj-ea"/>
                <a:ea typeface="+mj-ea"/>
              </a:rPr>
              <a:t>개발 장비 구입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7</a:t>
            </a:r>
            <a:r>
              <a:rPr lang="ko-KR" altLang="en-US" dirty="0" smtClean="0">
                <a:latin typeface="+mj-ea"/>
                <a:ea typeface="+mj-ea"/>
              </a:rPr>
              <a:t>월      </a:t>
            </a: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주차 </a:t>
            </a:r>
            <a:r>
              <a:rPr lang="ko-KR" altLang="en-US" dirty="0" smtClean="0">
                <a:latin typeface="+mj-ea"/>
                <a:ea typeface="+mj-ea"/>
              </a:rPr>
              <a:t>   자료 분석 및 </a:t>
            </a:r>
            <a:r>
              <a:rPr lang="ko-KR" altLang="en-US" dirty="0">
                <a:latin typeface="+mj-ea"/>
                <a:ea typeface="+mj-ea"/>
              </a:rPr>
              <a:t>장비 테스트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8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ko-KR" altLang="en-US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1-2</a:t>
            </a:r>
            <a:r>
              <a:rPr lang="ko-KR" altLang="en-US" dirty="0">
                <a:latin typeface="+mj-ea"/>
                <a:ea typeface="+mj-ea"/>
              </a:rPr>
              <a:t>주차 </a:t>
            </a:r>
            <a:r>
              <a:rPr lang="ko-KR" altLang="en-US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 프로젝트 진행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8</a:t>
            </a:r>
            <a:r>
              <a:rPr lang="ko-KR" altLang="en-US" dirty="0" smtClean="0">
                <a:latin typeface="+mj-ea"/>
                <a:ea typeface="+mj-ea"/>
              </a:rPr>
              <a:t>월   </a:t>
            </a:r>
            <a:r>
              <a:rPr lang="en-US" altLang="ko-KR" dirty="0" smtClean="0">
                <a:latin typeface="+mj-ea"/>
                <a:ea typeface="+mj-ea"/>
              </a:rPr>
              <a:t>3-4</a:t>
            </a:r>
            <a:r>
              <a:rPr lang="ko-KR" altLang="en-US" dirty="0" smtClean="0">
                <a:latin typeface="+mj-ea"/>
                <a:ea typeface="+mj-ea"/>
              </a:rPr>
              <a:t>주차  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 프로젝트 진행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9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ko-KR" altLang="en-US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1-2</a:t>
            </a:r>
            <a:r>
              <a:rPr lang="ko-KR" altLang="en-US" dirty="0" smtClean="0">
                <a:latin typeface="+mj-ea"/>
                <a:ea typeface="+mj-ea"/>
              </a:rPr>
              <a:t>주차  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차 프로젝트 진행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9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ko-KR" altLang="en-US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3-4</a:t>
            </a:r>
            <a:r>
              <a:rPr lang="ko-KR" altLang="en-US" dirty="0" smtClean="0">
                <a:latin typeface="+mj-ea"/>
                <a:ea typeface="+mj-ea"/>
              </a:rPr>
              <a:t>주차</a:t>
            </a: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ko-KR" altLang="en-US" dirty="0" smtClean="0">
                <a:latin typeface="+mj-ea"/>
                <a:ea typeface="+mj-ea"/>
              </a:rPr>
              <a:t>프로젝트 </a:t>
            </a:r>
            <a:r>
              <a:rPr lang="ko-KR" altLang="en-US" dirty="0">
                <a:latin typeface="+mj-ea"/>
                <a:ea typeface="+mj-ea"/>
              </a:rPr>
              <a:t>수정 및 기능 추가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ko-KR" altLang="en-US" dirty="0" smtClean="0">
                <a:latin typeface="+mj-ea"/>
                <a:ea typeface="+mj-ea"/>
              </a:rPr>
              <a:t>   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주차   프로젝트 </a:t>
            </a:r>
            <a:r>
              <a:rPr lang="ko-KR" altLang="en-US" dirty="0" smtClean="0">
                <a:latin typeface="+mj-ea"/>
                <a:ea typeface="+mj-ea"/>
              </a:rPr>
              <a:t>마무리 및 </a:t>
            </a:r>
            <a:r>
              <a:rPr lang="ko-KR" altLang="en-US" dirty="0">
                <a:latin typeface="+mj-ea"/>
                <a:ea typeface="+mj-ea"/>
              </a:rPr>
              <a:t>발표 준비</a:t>
            </a:r>
          </a:p>
        </p:txBody>
      </p:sp>
    </p:spTree>
    <p:extLst>
      <p:ext uri="{BB962C8B-B14F-4D97-AF65-F5344CB8AC3E}">
        <p14:creationId xmlns:p14="http://schemas.microsoft.com/office/powerpoint/2010/main" val="949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6781800" cy="1240160"/>
          </a:xfrm>
        </p:spPr>
        <p:txBody>
          <a:bodyPr>
            <a:normAutofit/>
          </a:bodyPr>
          <a:lstStyle/>
          <a:p>
            <a:r>
              <a:rPr lang="ko-KR" altLang="en-US" b="1" dirty="0"/>
              <a:t>담당 분야</a:t>
            </a: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940658797"/>
              </p:ext>
            </p:extLst>
          </p:nvPr>
        </p:nvGraphicFramePr>
        <p:xfrm>
          <a:off x="611560" y="1916832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7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60</TotalTime>
  <Words>234</Words>
  <Application>Microsoft Office PowerPoint</Application>
  <PresentationFormat>화면 슬라이드 쇼(4:3)</PresentationFormat>
  <Paragraphs>62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NewsPrint</vt:lpstr>
      <vt:lpstr>4조  프로젝트 계획서</vt:lpstr>
      <vt:lpstr>개발 배경</vt:lpstr>
      <vt:lpstr>개발 목적</vt:lpstr>
      <vt:lpstr>구현 목표</vt:lpstr>
      <vt:lpstr>개발 장비</vt:lpstr>
      <vt:lpstr>개발 절차</vt:lpstr>
      <vt:lpstr>개발 일정</vt:lpstr>
      <vt:lpstr>담당 분야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 계획서</dc:title>
  <dc:creator>BIT-PC</dc:creator>
  <cp:lastModifiedBy>BIT-PC</cp:lastModifiedBy>
  <cp:revision>10</cp:revision>
  <dcterms:created xsi:type="dcterms:W3CDTF">2015-07-21T11:08:31Z</dcterms:created>
  <dcterms:modified xsi:type="dcterms:W3CDTF">2015-07-22T04:12:22Z</dcterms:modified>
</cp:coreProperties>
</file>