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Ultra-Bold" charset="1" panose="000009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Montserrat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Montserrat" charset="1" panose="00000500000000000000"/>
      <p:regular r:id="rId19"/>
    </p:embeddedFont>
    <p:embeddedFont>
      <p:font typeface="Montserrat Heavy" charset="1" panose="00000A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9290" y="3528191"/>
            <a:ext cx="14620010" cy="1190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8"/>
              </a:lnSpc>
            </a:pPr>
            <a:r>
              <a:rPr lang="en-US" sz="4891" b="true">
                <a:solidFill>
                  <a:srgbClr val="070D5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URBAN HEAT ISLANDS: THE RISING TEMPERATURE CRISIS IN INDIAN CITIES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1533111" y="-1472476"/>
            <a:ext cx="5268841" cy="5870575"/>
          </a:xfrm>
          <a:custGeom>
            <a:avLst/>
            <a:gdLst/>
            <a:ahLst/>
            <a:cxnLst/>
            <a:rect r="r" b="b" t="t" l="l"/>
            <a:pathLst>
              <a:path h="5870575" w="5268841">
                <a:moveTo>
                  <a:pt x="5268841" y="0"/>
                </a:moveTo>
                <a:lnTo>
                  <a:pt x="0" y="0"/>
                </a:lnTo>
                <a:lnTo>
                  <a:pt x="0" y="5870575"/>
                </a:lnTo>
                <a:lnTo>
                  <a:pt x="5268841" y="5870575"/>
                </a:lnTo>
                <a:lnTo>
                  <a:pt x="52688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552270" y="5812689"/>
            <a:ext cx="5268841" cy="5870575"/>
          </a:xfrm>
          <a:custGeom>
            <a:avLst/>
            <a:gdLst/>
            <a:ahLst/>
            <a:cxnLst/>
            <a:rect r="r" b="b" t="t" l="l"/>
            <a:pathLst>
              <a:path h="5870575" w="5268841">
                <a:moveTo>
                  <a:pt x="0" y="5870575"/>
                </a:moveTo>
                <a:lnTo>
                  <a:pt x="5268841" y="5870575"/>
                </a:lnTo>
                <a:lnTo>
                  <a:pt x="5268841" y="0"/>
                </a:lnTo>
                <a:lnTo>
                  <a:pt x="0" y="0"/>
                </a:lnTo>
                <a:lnTo>
                  <a:pt x="0" y="5870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130" y="8747976"/>
            <a:ext cx="5087683" cy="1539024"/>
          </a:xfrm>
          <a:custGeom>
            <a:avLst/>
            <a:gdLst/>
            <a:ahLst/>
            <a:cxnLst/>
            <a:rect r="r" b="b" t="t" l="l"/>
            <a:pathLst>
              <a:path h="1539024" w="5087683">
                <a:moveTo>
                  <a:pt x="0" y="0"/>
                </a:moveTo>
                <a:lnTo>
                  <a:pt x="5087682" y="0"/>
                </a:lnTo>
                <a:lnTo>
                  <a:pt x="5087682" y="1539024"/>
                </a:lnTo>
                <a:lnTo>
                  <a:pt x="0" y="153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200317" y="0"/>
            <a:ext cx="5087683" cy="1539024"/>
          </a:xfrm>
          <a:custGeom>
            <a:avLst/>
            <a:gdLst/>
            <a:ahLst/>
            <a:cxnLst/>
            <a:rect r="r" b="b" t="t" l="l"/>
            <a:pathLst>
              <a:path h="1539024" w="5087683">
                <a:moveTo>
                  <a:pt x="5087683" y="1539024"/>
                </a:moveTo>
                <a:lnTo>
                  <a:pt x="0" y="1539024"/>
                </a:lnTo>
                <a:lnTo>
                  <a:pt x="0" y="0"/>
                </a:lnTo>
                <a:lnTo>
                  <a:pt x="5087683" y="0"/>
                </a:lnTo>
                <a:lnTo>
                  <a:pt x="5087683" y="15390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2688"/>
            <a:ext cx="15037957" cy="1980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7"/>
              </a:lnSpc>
            </a:pPr>
            <a:r>
              <a:rPr lang="en-US" sz="3727" spc="529" b="true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Hackathon: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TrainIT - Where Data Meets Creativity</a:t>
            </a:r>
          </a:p>
          <a:p>
            <a:pPr algn="l">
              <a:lnSpc>
                <a:spcPts val="5217"/>
              </a:lnSpc>
            </a:pPr>
            <a:r>
              <a:rPr lang="en-US" sz="3727" spc="529" b="true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Team: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Cyber Flame</a:t>
            </a:r>
          </a:p>
          <a:p>
            <a:pPr algn="l">
              <a:lnSpc>
                <a:spcPts val="5217"/>
              </a:lnSpc>
            </a:pPr>
            <a:r>
              <a:rPr lang="en-US" sz="3727" spc="529" b="true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Members: </a:t>
            </a:r>
            <a:r>
              <a:rPr lang="en-US" sz="3727" spc="52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Yash Raj, Dhruv Devaliya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5476" y="8123040"/>
            <a:ext cx="3062293" cy="3192660"/>
          </a:xfrm>
          <a:custGeom>
            <a:avLst/>
            <a:gdLst/>
            <a:ahLst/>
            <a:cxnLst/>
            <a:rect r="r" b="b" t="t" l="l"/>
            <a:pathLst>
              <a:path h="3192660" w="3062293">
                <a:moveTo>
                  <a:pt x="0" y="0"/>
                </a:moveTo>
                <a:lnTo>
                  <a:pt x="3062293" y="0"/>
                </a:lnTo>
                <a:lnTo>
                  <a:pt x="3062293" y="3192660"/>
                </a:lnTo>
                <a:lnTo>
                  <a:pt x="0" y="3192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98418" y="1741304"/>
            <a:ext cx="1045074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true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15951183" y="-1028700"/>
            <a:ext cx="3062293" cy="3192660"/>
          </a:xfrm>
          <a:custGeom>
            <a:avLst/>
            <a:gdLst/>
            <a:ahLst/>
            <a:cxnLst/>
            <a:rect r="r" b="b" t="t" l="l"/>
            <a:pathLst>
              <a:path h="3192660" w="3062293">
                <a:moveTo>
                  <a:pt x="3062293" y="3192660"/>
                </a:moveTo>
                <a:lnTo>
                  <a:pt x="0" y="3192660"/>
                </a:lnTo>
                <a:lnTo>
                  <a:pt x="0" y="0"/>
                </a:lnTo>
                <a:lnTo>
                  <a:pt x="3062293" y="0"/>
                </a:lnTo>
                <a:lnTo>
                  <a:pt x="3062293" y="3192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18007" y="3953168"/>
            <a:ext cx="11373823" cy="470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308" indent="-360654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70D59"/>
                </a:solidFill>
                <a:latin typeface="Canva Sans"/>
                <a:ea typeface="Canva Sans"/>
                <a:cs typeface="Canva Sans"/>
                <a:sym typeface="Canva Sans"/>
              </a:rPr>
              <a:t>Cities are heating up faster than rural areas </a:t>
            </a:r>
            <a:r>
              <a:rPr lang="en-US" sz="3340">
                <a:solidFill>
                  <a:srgbClr val="070D59"/>
                </a:solidFill>
                <a:latin typeface="Canva Sans"/>
                <a:ea typeface="Canva Sans"/>
                <a:cs typeface="Canva Sans"/>
                <a:sym typeface="Canva Sans"/>
              </a:rPr>
              <a:t>due to concrete structures, pollution, and reduced greenery.</a:t>
            </a:r>
          </a:p>
          <a:p>
            <a:pPr algn="l">
              <a:lnSpc>
                <a:spcPts val="4677"/>
              </a:lnSpc>
            </a:pPr>
          </a:p>
          <a:p>
            <a:pPr algn="l">
              <a:lnSpc>
                <a:spcPts val="4677"/>
              </a:lnSpc>
            </a:pPr>
          </a:p>
          <a:p>
            <a:pPr algn="l" marL="721308" indent="-360654" lvl="1">
              <a:lnSpc>
                <a:spcPts val="4677"/>
              </a:lnSpc>
              <a:buFont typeface="Arial"/>
              <a:buChar char="•"/>
            </a:pPr>
            <a:r>
              <a:rPr lang="en-US" sz="3340">
                <a:solidFill>
                  <a:srgbClr val="070D59"/>
                </a:solidFill>
                <a:latin typeface="Canva Sans"/>
                <a:ea typeface="Canva Sans"/>
                <a:cs typeface="Canva Sans"/>
                <a:sym typeface="Canva Sans"/>
              </a:rPr>
              <a:t>This leads to higher energy use, poor air quality, and health risks.</a:t>
            </a:r>
          </a:p>
          <a:p>
            <a:pPr algn="ctr">
              <a:lnSpc>
                <a:spcPts val="467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-28575"/>
            <a:ext cx="3911432" cy="2777117"/>
          </a:xfrm>
          <a:custGeom>
            <a:avLst/>
            <a:gdLst/>
            <a:ahLst/>
            <a:cxnLst/>
            <a:rect r="r" b="b" t="t" l="l"/>
            <a:pathLst>
              <a:path h="2777117" w="3911432">
                <a:moveTo>
                  <a:pt x="3911432" y="2777117"/>
                </a:moveTo>
                <a:lnTo>
                  <a:pt x="0" y="2777117"/>
                </a:lnTo>
                <a:lnTo>
                  <a:pt x="0" y="0"/>
                </a:lnTo>
                <a:lnTo>
                  <a:pt x="3911432" y="0"/>
                </a:lnTo>
                <a:lnTo>
                  <a:pt x="3911432" y="277711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4284" y="2325885"/>
            <a:ext cx="11123753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true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Solution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76568" y="7509883"/>
            <a:ext cx="3911432" cy="2777117"/>
          </a:xfrm>
          <a:custGeom>
            <a:avLst/>
            <a:gdLst/>
            <a:ahLst/>
            <a:cxnLst/>
            <a:rect r="r" b="b" t="t" l="l"/>
            <a:pathLst>
              <a:path h="2777117" w="3911432">
                <a:moveTo>
                  <a:pt x="0" y="0"/>
                </a:moveTo>
                <a:lnTo>
                  <a:pt x="3911432" y="0"/>
                </a:lnTo>
                <a:lnTo>
                  <a:pt x="3911432" y="2777117"/>
                </a:lnTo>
                <a:lnTo>
                  <a:pt x="0" y="277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74284" y="4315118"/>
            <a:ext cx="11502283" cy="511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9925" indent="-389962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Data-driven analysis of UHI effects in Indian cities.</a:t>
            </a:r>
          </a:p>
          <a:p>
            <a:pPr algn="l">
              <a:lnSpc>
                <a:spcPts val="5057"/>
              </a:lnSpc>
            </a:pPr>
          </a:p>
          <a:p>
            <a:pPr algn="l" marL="779925" indent="-389962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Identifies temperature trends using real-world climate data.</a:t>
            </a:r>
          </a:p>
          <a:p>
            <a:pPr algn="l">
              <a:lnSpc>
                <a:spcPts val="5057"/>
              </a:lnSpc>
            </a:pPr>
          </a:p>
          <a:p>
            <a:pPr algn="l" marL="779925" indent="-389962" lvl="1">
              <a:lnSpc>
                <a:spcPts val="5057"/>
              </a:lnSpc>
              <a:buFont typeface="Arial"/>
              <a:buChar char="•"/>
            </a:pPr>
            <a:r>
              <a:rPr lang="en-US" sz="3612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Provides insights &amp; solutions for sustainable urban planning.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33111" y="-1472476"/>
            <a:ext cx="4184260" cy="4662128"/>
          </a:xfrm>
          <a:custGeom>
            <a:avLst/>
            <a:gdLst/>
            <a:ahLst/>
            <a:cxnLst/>
            <a:rect r="r" b="b" t="t" l="l"/>
            <a:pathLst>
              <a:path h="4662128" w="4184260">
                <a:moveTo>
                  <a:pt x="4184259" y="0"/>
                </a:moveTo>
                <a:lnTo>
                  <a:pt x="0" y="0"/>
                </a:lnTo>
                <a:lnTo>
                  <a:pt x="0" y="4662128"/>
                </a:lnTo>
                <a:lnTo>
                  <a:pt x="4184259" y="4662128"/>
                </a:lnTo>
                <a:lnTo>
                  <a:pt x="41842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5545774" y="6919656"/>
            <a:ext cx="4275337" cy="4763607"/>
          </a:xfrm>
          <a:custGeom>
            <a:avLst/>
            <a:gdLst/>
            <a:ahLst/>
            <a:cxnLst/>
            <a:rect r="r" b="b" t="t" l="l"/>
            <a:pathLst>
              <a:path h="4763607" w="4275337">
                <a:moveTo>
                  <a:pt x="0" y="4763608"/>
                </a:moveTo>
                <a:lnTo>
                  <a:pt x="4275337" y="4763608"/>
                </a:lnTo>
                <a:lnTo>
                  <a:pt x="4275337" y="0"/>
                </a:lnTo>
                <a:lnTo>
                  <a:pt x="0" y="0"/>
                </a:lnTo>
                <a:lnTo>
                  <a:pt x="0" y="47636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130" y="9258300"/>
            <a:ext cx="3400661" cy="1028700"/>
          </a:xfrm>
          <a:custGeom>
            <a:avLst/>
            <a:gdLst/>
            <a:ahLst/>
            <a:cxnLst/>
            <a:rect r="r" b="b" t="t" l="l"/>
            <a:pathLst>
              <a:path h="1028700" w="3400661">
                <a:moveTo>
                  <a:pt x="0" y="0"/>
                </a:moveTo>
                <a:lnTo>
                  <a:pt x="3400661" y="0"/>
                </a:lnTo>
                <a:lnTo>
                  <a:pt x="3400661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887339" y="0"/>
            <a:ext cx="3400661" cy="1028700"/>
          </a:xfrm>
          <a:custGeom>
            <a:avLst/>
            <a:gdLst/>
            <a:ahLst/>
            <a:cxnLst/>
            <a:rect r="r" b="b" t="t" l="l"/>
            <a:pathLst>
              <a:path h="1028700" w="3400661">
                <a:moveTo>
                  <a:pt x="3400661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3400661" y="0"/>
                </a:lnTo>
                <a:lnTo>
                  <a:pt x="3400661" y="10287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01618" y="3689142"/>
            <a:ext cx="867396" cy="877265"/>
          </a:xfrm>
          <a:custGeom>
            <a:avLst/>
            <a:gdLst/>
            <a:ahLst/>
            <a:cxnLst/>
            <a:rect r="r" b="b" t="t" l="l"/>
            <a:pathLst>
              <a:path h="877265" w="867396">
                <a:moveTo>
                  <a:pt x="0" y="0"/>
                </a:moveTo>
                <a:lnTo>
                  <a:pt x="867396" y="0"/>
                </a:lnTo>
                <a:lnTo>
                  <a:pt x="867396" y="877265"/>
                </a:lnTo>
                <a:lnTo>
                  <a:pt x="0" y="877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35051" y="4566407"/>
            <a:ext cx="893473" cy="1139998"/>
          </a:xfrm>
          <a:custGeom>
            <a:avLst/>
            <a:gdLst/>
            <a:ahLst/>
            <a:cxnLst/>
            <a:rect r="r" b="b" t="t" l="l"/>
            <a:pathLst>
              <a:path h="1139998" w="893473">
                <a:moveTo>
                  <a:pt x="0" y="0"/>
                </a:moveTo>
                <a:lnTo>
                  <a:pt x="893473" y="0"/>
                </a:lnTo>
                <a:lnTo>
                  <a:pt x="893473" y="1139998"/>
                </a:lnTo>
                <a:lnTo>
                  <a:pt x="0" y="11399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81788" y="6065116"/>
            <a:ext cx="1104492" cy="1107445"/>
          </a:xfrm>
          <a:custGeom>
            <a:avLst/>
            <a:gdLst/>
            <a:ahLst/>
            <a:cxnLst/>
            <a:rect r="r" b="b" t="t" l="l"/>
            <a:pathLst>
              <a:path h="1107445" w="1104492">
                <a:moveTo>
                  <a:pt x="0" y="0"/>
                </a:moveTo>
                <a:lnTo>
                  <a:pt x="1104491" y="0"/>
                </a:lnTo>
                <a:lnTo>
                  <a:pt x="1104491" y="1107445"/>
                </a:lnTo>
                <a:lnTo>
                  <a:pt x="0" y="1107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59476" y="2247057"/>
            <a:ext cx="11969048" cy="144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true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Technologies &amp; Tools Used</a:t>
            </a:r>
          </a:p>
          <a:p>
            <a:pPr algn="ctr">
              <a:lnSpc>
                <a:spcPts val="55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478791" y="3846782"/>
            <a:ext cx="13858639" cy="307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b="true" sz="3520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Languages: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algn="l">
              <a:lnSpc>
                <a:spcPts val="4928"/>
              </a:lnSpc>
              <a:spcBef>
                <a:spcPct val="0"/>
              </a:spcBef>
            </a:pPr>
          </a:p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b="true" sz="3520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Libraries: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Pandas, NumPy, Matplotlib, Seaborn</a:t>
            </a:r>
          </a:p>
          <a:p>
            <a:pPr algn="l">
              <a:lnSpc>
                <a:spcPts val="4928"/>
              </a:lnSpc>
              <a:spcBef>
                <a:spcPct val="0"/>
              </a:spcBef>
            </a:pPr>
          </a:p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b="true" sz="3520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Sources: </a:t>
            </a:r>
            <a:r>
              <a:rPr lang="en-US" sz="3520">
                <a:solidFill>
                  <a:srgbClr val="070D59"/>
                </a:solidFill>
                <a:latin typeface="Montserrat"/>
                <a:ea typeface="Montserrat"/>
                <a:cs typeface="Montserrat"/>
                <a:sym typeface="Montserrat"/>
              </a:rPr>
              <a:t>Climate &amp; AQI data of Indian cities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5476" y="8123040"/>
            <a:ext cx="3062293" cy="3192660"/>
          </a:xfrm>
          <a:custGeom>
            <a:avLst/>
            <a:gdLst/>
            <a:ahLst/>
            <a:cxnLst/>
            <a:rect r="r" b="b" t="t" l="l"/>
            <a:pathLst>
              <a:path h="3192660" w="3062293">
                <a:moveTo>
                  <a:pt x="0" y="0"/>
                </a:moveTo>
                <a:lnTo>
                  <a:pt x="3062293" y="0"/>
                </a:lnTo>
                <a:lnTo>
                  <a:pt x="3062293" y="3192660"/>
                </a:lnTo>
                <a:lnTo>
                  <a:pt x="0" y="3192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951183" y="-1028700"/>
            <a:ext cx="3062293" cy="3192660"/>
          </a:xfrm>
          <a:custGeom>
            <a:avLst/>
            <a:gdLst/>
            <a:ahLst/>
            <a:cxnLst/>
            <a:rect r="r" b="b" t="t" l="l"/>
            <a:pathLst>
              <a:path h="3192660" w="3062293">
                <a:moveTo>
                  <a:pt x="3062293" y="3192660"/>
                </a:moveTo>
                <a:lnTo>
                  <a:pt x="0" y="3192660"/>
                </a:lnTo>
                <a:lnTo>
                  <a:pt x="0" y="0"/>
                </a:lnTo>
                <a:lnTo>
                  <a:pt x="3062293" y="0"/>
                </a:lnTo>
                <a:lnTo>
                  <a:pt x="3062293" y="31926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92448" y="3840746"/>
            <a:ext cx="15095552" cy="506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8"/>
              </a:lnSpc>
            </a:pPr>
            <a:r>
              <a:rPr lang="en-US" sz="3170" b="true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Data Handling:</a:t>
            </a:r>
          </a:p>
          <a:p>
            <a:pPr algn="l" marL="684494" indent="-342247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Merged &amp; cleaned multiple datasets (climate, AQI, temperature).</a:t>
            </a:r>
          </a:p>
          <a:p>
            <a:pPr algn="l" marL="684494" indent="-342247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Handled missing values for accuracy.</a:t>
            </a:r>
          </a:p>
          <a:p>
            <a:pPr algn="l">
              <a:lnSpc>
                <a:spcPts val="4438"/>
              </a:lnSpc>
            </a:pPr>
          </a:p>
          <a:p>
            <a:pPr algn="l">
              <a:lnSpc>
                <a:spcPts val="4438"/>
              </a:lnSpc>
            </a:pPr>
            <a:r>
              <a:rPr lang="en-US" sz="3170" b="true">
                <a:solidFill>
                  <a:srgbClr val="070D59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 Workflow:</a:t>
            </a:r>
          </a:p>
          <a:p>
            <a:pPr algn="l" marL="684494" indent="-342247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Load &amp; clean data</a:t>
            </a:r>
          </a:p>
          <a:p>
            <a:pPr algn="l" marL="684494" indent="-342247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Analyze urban vs rural temperature differences</a:t>
            </a:r>
          </a:p>
          <a:p>
            <a:pPr algn="l" marL="684494" indent="-342247" lvl="1">
              <a:lnSpc>
                <a:spcPts val="4438"/>
              </a:lnSpc>
              <a:buFont typeface="Arial"/>
              <a:buChar char="•"/>
            </a:pPr>
            <a:r>
              <a:rPr lang="en-US" sz="3170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Visualize UHI patterns with graphs &amp; heatmaps</a:t>
            </a:r>
          </a:p>
          <a:p>
            <a:pPr algn="l">
              <a:lnSpc>
                <a:spcPts val="4438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332648" y="5604570"/>
            <a:ext cx="2926652" cy="4114800"/>
          </a:xfrm>
          <a:custGeom>
            <a:avLst/>
            <a:gdLst/>
            <a:ahLst/>
            <a:cxnLst/>
            <a:rect r="r" b="b" t="t" l="l"/>
            <a:pathLst>
              <a:path h="4114800" w="2926652">
                <a:moveTo>
                  <a:pt x="0" y="0"/>
                </a:moveTo>
                <a:lnTo>
                  <a:pt x="2926652" y="0"/>
                </a:lnTo>
                <a:lnTo>
                  <a:pt x="29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80503" y="1722073"/>
            <a:ext cx="6127314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6000" b="true">
                <a:solidFill>
                  <a:srgbClr val="070D59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46435" y="5730319"/>
            <a:ext cx="2099079" cy="54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true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97615" y="7354434"/>
            <a:ext cx="1796719" cy="54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true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61008" y="8950764"/>
            <a:ext cx="2069933" cy="54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163" b="true">
                <a:solidFill>
                  <a:srgbClr val="070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-28575"/>
            <a:ext cx="3911432" cy="2777117"/>
          </a:xfrm>
          <a:custGeom>
            <a:avLst/>
            <a:gdLst/>
            <a:ahLst/>
            <a:cxnLst/>
            <a:rect r="r" b="b" t="t" l="l"/>
            <a:pathLst>
              <a:path h="2777117" w="3911432">
                <a:moveTo>
                  <a:pt x="3911432" y="2777117"/>
                </a:moveTo>
                <a:lnTo>
                  <a:pt x="0" y="2777117"/>
                </a:lnTo>
                <a:lnTo>
                  <a:pt x="0" y="0"/>
                </a:lnTo>
                <a:lnTo>
                  <a:pt x="3911432" y="0"/>
                </a:lnTo>
                <a:lnTo>
                  <a:pt x="3911432" y="277711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6469" y="2373510"/>
            <a:ext cx="9395062" cy="95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4"/>
              </a:lnSpc>
            </a:pPr>
            <a:r>
              <a:rPr lang="en-US" sz="7700" b="true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376568" y="7509883"/>
            <a:ext cx="3911432" cy="2777117"/>
          </a:xfrm>
          <a:custGeom>
            <a:avLst/>
            <a:gdLst/>
            <a:ahLst/>
            <a:cxnLst/>
            <a:rect r="r" b="b" t="t" l="l"/>
            <a:pathLst>
              <a:path h="2777117" w="3911432">
                <a:moveTo>
                  <a:pt x="0" y="0"/>
                </a:moveTo>
                <a:lnTo>
                  <a:pt x="3911432" y="0"/>
                </a:lnTo>
                <a:lnTo>
                  <a:pt x="3911432" y="2777117"/>
                </a:lnTo>
                <a:lnTo>
                  <a:pt x="0" y="277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5716" y="4047229"/>
            <a:ext cx="14160274" cy="372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4909" indent="-462455" lvl="1">
              <a:lnSpc>
                <a:spcPts val="5997"/>
              </a:lnSpc>
              <a:buFont typeface="Arial"/>
              <a:buChar char="•"/>
            </a:pPr>
            <a:r>
              <a:rPr lang="en-US" b="true" sz="4283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Predict UHI trends using ML models</a:t>
            </a:r>
          </a:p>
          <a:p>
            <a:pPr algn="l">
              <a:lnSpc>
                <a:spcPts val="5997"/>
              </a:lnSpc>
            </a:pPr>
          </a:p>
          <a:p>
            <a:pPr algn="l" marL="924909" indent="-462455" lvl="1">
              <a:lnSpc>
                <a:spcPts val="5997"/>
              </a:lnSpc>
              <a:buFont typeface="Arial"/>
              <a:buChar char="•"/>
            </a:pPr>
            <a:r>
              <a:rPr lang="en-US" b="true" sz="4283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Integrate IoT sensors for real-time monitoring</a:t>
            </a:r>
          </a:p>
          <a:p>
            <a:pPr algn="l">
              <a:lnSpc>
                <a:spcPts val="5997"/>
              </a:lnSpc>
            </a:pPr>
          </a:p>
          <a:p>
            <a:pPr algn="l" marL="924909" indent="-462455" lvl="1">
              <a:lnSpc>
                <a:spcPts val="5997"/>
              </a:lnSpc>
              <a:buFont typeface="Arial"/>
              <a:buChar char="•"/>
            </a:pPr>
            <a:r>
              <a:rPr lang="en-US" b="true" sz="4283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Build a web dashboard for live tracking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6817" y="3881239"/>
            <a:ext cx="13614365" cy="283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 Data-driven insights help reduce urban heat impact.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70D59"/>
                </a:solidFill>
                <a:latin typeface="Poppins"/>
                <a:ea typeface="Poppins"/>
                <a:cs typeface="Poppins"/>
                <a:sym typeface="Poppins"/>
              </a:rPr>
              <a:t>Encourages sustainable planning for cooler cities.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46469" y="2373510"/>
            <a:ext cx="9395062" cy="959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4"/>
              </a:lnSpc>
            </a:pPr>
            <a:r>
              <a:rPr lang="en-US" sz="7700" b="true">
                <a:solidFill>
                  <a:srgbClr val="070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Conclusion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533111" y="-1472476"/>
            <a:ext cx="4184260" cy="4662128"/>
          </a:xfrm>
          <a:custGeom>
            <a:avLst/>
            <a:gdLst/>
            <a:ahLst/>
            <a:cxnLst/>
            <a:rect r="r" b="b" t="t" l="l"/>
            <a:pathLst>
              <a:path h="4662128" w="4184260">
                <a:moveTo>
                  <a:pt x="4184259" y="0"/>
                </a:moveTo>
                <a:lnTo>
                  <a:pt x="0" y="0"/>
                </a:lnTo>
                <a:lnTo>
                  <a:pt x="0" y="4662128"/>
                </a:lnTo>
                <a:lnTo>
                  <a:pt x="4184259" y="4662128"/>
                </a:lnTo>
                <a:lnTo>
                  <a:pt x="41842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5545774" y="6919656"/>
            <a:ext cx="4275337" cy="4763607"/>
          </a:xfrm>
          <a:custGeom>
            <a:avLst/>
            <a:gdLst/>
            <a:ahLst/>
            <a:cxnLst/>
            <a:rect r="r" b="b" t="t" l="l"/>
            <a:pathLst>
              <a:path h="4763607" w="4275337">
                <a:moveTo>
                  <a:pt x="0" y="4763608"/>
                </a:moveTo>
                <a:lnTo>
                  <a:pt x="4275337" y="4763608"/>
                </a:lnTo>
                <a:lnTo>
                  <a:pt x="4275337" y="0"/>
                </a:lnTo>
                <a:lnTo>
                  <a:pt x="0" y="0"/>
                </a:lnTo>
                <a:lnTo>
                  <a:pt x="0" y="47636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130" y="9258300"/>
            <a:ext cx="3400661" cy="1028700"/>
          </a:xfrm>
          <a:custGeom>
            <a:avLst/>
            <a:gdLst/>
            <a:ahLst/>
            <a:cxnLst/>
            <a:rect r="r" b="b" t="t" l="l"/>
            <a:pathLst>
              <a:path h="1028700" w="3400661">
                <a:moveTo>
                  <a:pt x="0" y="0"/>
                </a:moveTo>
                <a:lnTo>
                  <a:pt x="3400661" y="0"/>
                </a:lnTo>
                <a:lnTo>
                  <a:pt x="3400661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887339" y="0"/>
            <a:ext cx="3400661" cy="1028700"/>
          </a:xfrm>
          <a:custGeom>
            <a:avLst/>
            <a:gdLst/>
            <a:ahLst/>
            <a:cxnLst/>
            <a:rect r="r" b="b" t="t" l="l"/>
            <a:pathLst>
              <a:path h="1028700" w="3400661">
                <a:moveTo>
                  <a:pt x="3400661" y="1028700"/>
                </a:moveTo>
                <a:lnTo>
                  <a:pt x="0" y="1028700"/>
                </a:lnTo>
                <a:lnTo>
                  <a:pt x="0" y="0"/>
                </a:lnTo>
                <a:lnTo>
                  <a:pt x="3400661" y="0"/>
                </a:lnTo>
                <a:lnTo>
                  <a:pt x="3400661" y="10287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67423" y="3699724"/>
            <a:ext cx="9153154" cy="321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43"/>
              </a:lnSpc>
            </a:pPr>
            <a:r>
              <a:rPr lang="en-US" b="true" sz="13025">
                <a:solidFill>
                  <a:srgbClr val="070D59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1533111" y="-1472476"/>
            <a:ext cx="5268841" cy="5870575"/>
          </a:xfrm>
          <a:custGeom>
            <a:avLst/>
            <a:gdLst/>
            <a:ahLst/>
            <a:cxnLst/>
            <a:rect r="r" b="b" t="t" l="l"/>
            <a:pathLst>
              <a:path h="5870575" w="5268841">
                <a:moveTo>
                  <a:pt x="5268841" y="0"/>
                </a:moveTo>
                <a:lnTo>
                  <a:pt x="0" y="0"/>
                </a:lnTo>
                <a:lnTo>
                  <a:pt x="0" y="5870575"/>
                </a:lnTo>
                <a:lnTo>
                  <a:pt x="5268841" y="5870575"/>
                </a:lnTo>
                <a:lnTo>
                  <a:pt x="52688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552270" y="5812689"/>
            <a:ext cx="5268841" cy="5870575"/>
          </a:xfrm>
          <a:custGeom>
            <a:avLst/>
            <a:gdLst/>
            <a:ahLst/>
            <a:cxnLst/>
            <a:rect r="r" b="b" t="t" l="l"/>
            <a:pathLst>
              <a:path h="5870575" w="5268841">
                <a:moveTo>
                  <a:pt x="0" y="5870575"/>
                </a:moveTo>
                <a:lnTo>
                  <a:pt x="5268841" y="5870575"/>
                </a:lnTo>
                <a:lnTo>
                  <a:pt x="5268841" y="0"/>
                </a:lnTo>
                <a:lnTo>
                  <a:pt x="0" y="0"/>
                </a:lnTo>
                <a:lnTo>
                  <a:pt x="0" y="5870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130" y="8747976"/>
            <a:ext cx="5087683" cy="1539024"/>
          </a:xfrm>
          <a:custGeom>
            <a:avLst/>
            <a:gdLst/>
            <a:ahLst/>
            <a:cxnLst/>
            <a:rect r="r" b="b" t="t" l="l"/>
            <a:pathLst>
              <a:path h="1539024" w="5087683">
                <a:moveTo>
                  <a:pt x="0" y="0"/>
                </a:moveTo>
                <a:lnTo>
                  <a:pt x="5087682" y="0"/>
                </a:lnTo>
                <a:lnTo>
                  <a:pt x="5087682" y="1539024"/>
                </a:lnTo>
                <a:lnTo>
                  <a:pt x="0" y="153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200317" y="0"/>
            <a:ext cx="5087683" cy="1539024"/>
          </a:xfrm>
          <a:custGeom>
            <a:avLst/>
            <a:gdLst/>
            <a:ahLst/>
            <a:cxnLst/>
            <a:rect r="r" b="b" t="t" l="l"/>
            <a:pathLst>
              <a:path h="1539024" w="5087683">
                <a:moveTo>
                  <a:pt x="5087683" y="1539024"/>
                </a:moveTo>
                <a:lnTo>
                  <a:pt x="0" y="1539024"/>
                </a:lnTo>
                <a:lnTo>
                  <a:pt x="0" y="0"/>
                </a:lnTo>
                <a:lnTo>
                  <a:pt x="5087683" y="0"/>
                </a:lnTo>
                <a:lnTo>
                  <a:pt x="5087683" y="15390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DAGjmXPGxhU</dc:identifier>
  <dcterms:modified xsi:type="dcterms:W3CDTF">2011-08-01T06:04:30Z</dcterms:modified>
  <cp:revision>1</cp:revision>
  <dc:title>HACKTHON</dc:title>
</cp:coreProperties>
</file>