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AE4930-D14C-4334-B516-D37FC7929786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F3A4F1-6325-40CE-9C6E-00EDC8AFFB8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Derivative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H</a:t>
            </a:r>
            <a:r>
              <a:rPr lang="en-US" dirty="0" smtClean="0"/>
              <a:t>oward </a:t>
            </a:r>
            <a:r>
              <a:rPr lang="en-US" dirty="0"/>
              <a:t>B</a:t>
            </a:r>
            <a:r>
              <a:rPr lang="en-US" dirty="0" smtClean="0"/>
              <a:t>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Next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≈2∆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Now we know (approximately) how much time will be until the next measurement of error, along with an estimation of the error in itself!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For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= distance desired.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= velocity proposed without this derivative control.</a:t>
                </a:r>
              </a:p>
              <a:p>
                <a:r>
                  <a:rPr lang="en-US" dirty="0" smtClean="0"/>
                  <a:t>Since the error is in distance, we must divide it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(future change in time) to get velocity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And hopefully, with this derivative control…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)→0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the commanded velocity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Get the previous two change in times: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Get the previous two errors: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Calculate the next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is the velocity without derivative control</a:t>
                </a:r>
              </a:p>
              <a:p>
                <a:r>
                  <a:rPr lang="en-US" dirty="0" smtClean="0"/>
                  <a:t>Command the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2∆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Voilá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 – Right Now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Right now, derivative control is about, as you probably guessed, controlling the outputs of a function using its derivative.</a:t>
                </a:r>
              </a:p>
              <a:p>
                <a:r>
                  <a:rPr lang="en-US" dirty="0" smtClean="0"/>
                  <a:t>In terms of P.I.D. loops, derivative control directly proportional to the derivative of the outcome from the last two given points,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Derivative Control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 control can be great when it comes to instances where the change in time is constant: the derivative control just becomes proportional to the change in error.</a:t>
            </a:r>
          </a:p>
          <a:p>
            <a:r>
              <a:rPr lang="en-US" dirty="0" smtClean="0"/>
              <a:t>The problem with this is that if the change in error is less predictable, the derivative control gives weird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Derivative 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Derivatives have this amazing property that if you take the derivative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at one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and you take it at another very close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, they’re almost the same!</a:t>
                </a:r>
              </a:p>
              <a:p>
                <a:r>
                  <a:rPr lang="en-US" dirty="0" smtClean="0"/>
                  <a:t>This can be taken to our advantage, because if we know the derivative now, we can (with some error, but close enough :D) know the derivative in the future!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Derivatives Are Similar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5" y="2274306"/>
            <a:ext cx="8305755" cy="3745493"/>
          </a:xfrm>
        </p:spPr>
      </p:pic>
    </p:spTree>
    <p:extLst>
      <p:ext uri="{BB962C8B-B14F-4D97-AF65-F5344CB8AC3E}">
        <p14:creationId xmlns:p14="http://schemas.microsoft.com/office/powerpoint/2010/main" val="5402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Future – Math Style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you know the derivative at one point in time is close to the derivative at a close by point in time, you can estimate the next error!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/>
                  <a:t> (derivatives similar)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Great! Now we know the future error, right?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7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the Prediction…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Um… No… the reason is because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not constant; if it was this equation would be perfect! But it’s not</a:t>
                </a:r>
              </a:p>
              <a:p>
                <a:r>
                  <a:rPr lang="en-US" dirty="0" smtClean="0"/>
                  <a:t>To fix this, you must know the future change in time, but how does one predict the future? Maybe the whole slide before this was dedicated to it?</a:t>
                </a:r>
              </a:p>
              <a:p>
                <a:r>
                  <a:rPr lang="en-US" dirty="0" smtClean="0"/>
                  <a:t>It turns out that its more complicated than the previous slide, so there will be multiple slides about the math about this.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Predicting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593" b="-3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, by the way, is the change in measurement number: </a:t>
                </a:r>
                <a:r>
                  <a:rPr lang="en-US" dirty="0"/>
                  <a:t>g</a:t>
                </a:r>
                <a:r>
                  <a:rPr lang="en-US" dirty="0" smtClean="0"/>
                  <a:t>enerally this is one, because you wouldn’t take a few measurements but only use one! And it turns out that, as proved by Albert Einstein in 1923, one is equal to one, meaning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constant!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≈∆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Great! Now we know the next change in time!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Next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Now, plug in your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(Next slide)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1223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Better Derivative Control</vt:lpstr>
      <vt:lpstr>Derivative Control – Right Now</vt:lpstr>
      <vt:lpstr>Derivative Control Problem</vt:lpstr>
      <vt:lpstr>Better Derivative Control</vt:lpstr>
      <vt:lpstr>Derivatives Are Similar</vt:lpstr>
      <vt:lpstr>Predicting the Future – Math Style</vt:lpstr>
      <vt:lpstr>Adjusting the Prediction…</vt:lpstr>
      <vt:lpstr>Predicting ∆t</vt:lpstr>
      <vt:lpstr>Predicting Next Error</vt:lpstr>
      <vt:lpstr>Predicting Next Error</vt:lpstr>
      <vt:lpstr>Adjusting For Error</vt:lpstr>
      <vt:lpstr>In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Derivative Control</dc:title>
  <dc:creator>Henry TheBrain</dc:creator>
  <cp:lastModifiedBy>Henry TheBrain</cp:lastModifiedBy>
  <cp:revision>10</cp:revision>
  <dcterms:created xsi:type="dcterms:W3CDTF">2016-10-22T03:16:53Z</dcterms:created>
  <dcterms:modified xsi:type="dcterms:W3CDTF">2016-10-22T04:45:36Z</dcterms:modified>
</cp:coreProperties>
</file>