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7ED4-DF63-4CD3-B3AA-9CB76AD52902}" type="datetimeFigureOut">
              <a:rPr lang="es-MX" smtClean="0"/>
              <a:t>24/04/2023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A9C5-85A8-449F-A8D5-B265681D29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139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7ED4-DF63-4CD3-B3AA-9CB76AD52902}" type="datetimeFigureOut">
              <a:rPr lang="es-MX" smtClean="0"/>
              <a:t>24/04/2023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A9C5-85A8-449F-A8D5-B265681D29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86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7ED4-DF63-4CD3-B3AA-9CB76AD52902}" type="datetimeFigureOut">
              <a:rPr lang="es-MX" smtClean="0"/>
              <a:t>24/04/2023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A9C5-85A8-449F-A8D5-B265681D29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800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7ED4-DF63-4CD3-B3AA-9CB76AD52902}" type="datetimeFigureOut">
              <a:rPr lang="es-MX" smtClean="0"/>
              <a:t>24/04/2023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A9C5-85A8-449F-A8D5-B265681D29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019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7ED4-DF63-4CD3-B3AA-9CB76AD52902}" type="datetimeFigureOut">
              <a:rPr lang="es-MX" smtClean="0"/>
              <a:t>24/04/2023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A9C5-85A8-449F-A8D5-B265681D29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934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7ED4-DF63-4CD3-B3AA-9CB76AD52902}" type="datetimeFigureOut">
              <a:rPr lang="es-MX" smtClean="0"/>
              <a:t>24/04/2023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A9C5-85A8-449F-A8D5-B265681D29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764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7ED4-DF63-4CD3-B3AA-9CB76AD52902}" type="datetimeFigureOut">
              <a:rPr lang="es-MX" smtClean="0"/>
              <a:t>24/04/2023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A9C5-85A8-449F-A8D5-B265681D29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391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7ED4-DF63-4CD3-B3AA-9CB76AD52902}" type="datetimeFigureOut">
              <a:rPr lang="es-MX" smtClean="0"/>
              <a:t>24/04/2023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A9C5-85A8-449F-A8D5-B265681D29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749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7ED4-DF63-4CD3-B3AA-9CB76AD52902}" type="datetimeFigureOut">
              <a:rPr lang="es-MX" smtClean="0"/>
              <a:t>24/04/2023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A9C5-85A8-449F-A8D5-B265681D29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226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7ED4-DF63-4CD3-B3AA-9CB76AD52902}" type="datetimeFigureOut">
              <a:rPr lang="es-MX" smtClean="0"/>
              <a:t>24/04/2023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A9C5-85A8-449F-A8D5-B265681D29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754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7ED4-DF63-4CD3-B3AA-9CB76AD52902}" type="datetimeFigureOut">
              <a:rPr lang="es-MX" smtClean="0"/>
              <a:t>24/04/2023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A9C5-85A8-449F-A8D5-B265681D29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412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17ED4-DF63-4CD3-B3AA-9CB76AD52902}" type="datetimeFigureOut">
              <a:rPr lang="es-MX" smtClean="0"/>
              <a:t>24/04/2023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3A9C5-85A8-449F-A8D5-B265681D29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652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ANEXO 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4000" dirty="0"/>
              <a:t>Administración de Fuentes</a:t>
            </a:r>
          </a:p>
          <a:p>
            <a:r>
              <a:rPr lang="es-MX" sz="1400" dirty="0"/>
              <a:t>Fuente – MCE 2-22.3 Inteligencia Humana</a:t>
            </a:r>
          </a:p>
        </p:txBody>
      </p:sp>
    </p:spTree>
    <p:extLst>
      <p:ext uri="{BB962C8B-B14F-4D97-AF65-F5344CB8AC3E}">
        <p14:creationId xmlns:p14="http://schemas.microsoft.com/office/powerpoint/2010/main" val="278582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90" y="41564"/>
            <a:ext cx="5274292" cy="677453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985" y="41564"/>
            <a:ext cx="5337512" cy="677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8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435" y="-1"/>
            <a:ext cx="4836383" cy="681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56" y="-1"/>
            <a:ext cx="5362007" cy="684613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367" y="-2"/>
            <a:ext cx="496772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77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61" y="0"/>
            <a:ext cx="4832819" cy="6858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688" y="0"/>
            <a:ext cx="4798712" cy="684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707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Panorámica</PresentationFormat>
  <Paragraphs>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ANEXO A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ANEXO A</dc:title>
  <dc:creator>USER</dc:creator>
  <cp:lastModifiedBy>defis023@gmail.com</cp:lastModifiedBy>
  <cp:revision>2</cp:revision>
  <dcterms:created xsi:type="dcterms:W3CDTF">2023-04-13T18:11:13Z</dcterms:created>
  <dcterms:modified xsi:type="dcterms:W3CDTF">2023-04-24T19:43:53Z</dcterms:modified>
</cp:coreProperties>
</file>