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5FE3-A8D0-4621-A237-133CC871E5AC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362C2-2194-4883-BCA6-694A35394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7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362C2-2194-4883-BCA6-694A3539446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4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8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3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307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7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24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1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3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8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6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6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3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EECD92-BD16-4F64-ABE0-77BD669B0529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66B56D-6970-44DE-9A62-09772CA64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84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build-your-own-weather-station" TargetMode="External"/><Relationship Id="rId2" Type="http://schemas.openxmlformats.org/officeDocument/2006/relationships/hyperlink" Target="https://www.instructables.com/id/Soil-Moisture-Sensor-1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github.com/" TargetMode="External"/><Relationship Id="rId4" Type="http://schemas.openxmlformats.org/officeDocument/2006/relationships/hyperlink" Target="http://www.spark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940528-A409-4D03-9B5B-4C21B03D2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06" y="342089"/>
            <a:ext cx="8420877" cy="1449421"/>
          </a:xfrm>
        </p:spPr>
        <p:txBody>
          <a:bodyPr>
            <a:noAutofit/>
          </a:bodyPr>
          <a:lstStyle/>
          <a:p>
            <a:r>
              <a:rPr lang="en-IN" sz="6000" dirty="0"/>
              <a:t>AGRO AUTOMATION</a:t>
            </a:r>
            <a:br>
              <a:rPr lang="en-IN" sz="6000" dirty="0"/>
            </a:br>
            <a:r>
              <a:rPr lang="en-IN" sz="2800" dirty="0"/>
              <a:t>BATCH NUMBER – 180456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6B872-CCD8-49FA-B644-4B5C76F5317C}"/>
              </a:ext>
            </a:extLst>
          </p:cNvPr>
          <p:cNvSpPr txBox="1"/>
          <p:nvPr/>
        </p:nvSpPr>
        <p:spPr>
          <a:xfrm>
            <a:off x="8560669" y="5294529"/>
            <a:ext cx="31489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Guided by:</a:t>
            </a:r>
          </a:p>
          <a:p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Prof. Ashish Dalai</a:t>
            </a:r>
          </a:p>
          <a:p>
            <a:r>
              <a:rPr lang="en-IN" sz="2400" dirty="0">
                <a:solidFill>
                  <a:schemeClr val="bg2">
                    <a:lumMod val="75000"/>
                  </a:schemeClr>
                </a:solidFill>
              </a:rPr>
              <a:t>Dept. of CSE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977430-3658-43DE-9AA5-26D4C3110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2A8969-E1E4-40C8-AE38-93A88AE2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94168"/>
            <a:ext cx="8737600" cy="946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Working prototype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651AE-E642-4B24-BCC9-D0206102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333" y="1735223"/>
            <a:ext cx="10545732" cy="4574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Complete weather station including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Temperature, Humidity, Atmospheric Pressure &amp; Soil Moisture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Mobile chassis with all the sensors mounted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Working website for weather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App for controlling vehicle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 external connections</a:t>
            </a:r>
          </a:p>
        </p:txBody>
      </p:sp>
    </p:spTree>
    <p:extLst>
      <p:ext uri="{BB962C8B-B14F-4D97-AF65-F5344CB8AC3E}">
        <p14:creationId xmlns:p14="http://schemas.microsoft.com/office/powerpoint/2010/main" val="30005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81D3B2-AB9C-4088-9ACE-2EE182E7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4" y="173462"/>
            <a:ext cx="8737600" cy="1024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Circuit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7BFF4-6301-4A2F-A995-FA6CFD32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33" y="1315713"/>
            <a:ext cx="9621336" cy="5537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87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F4E15-F537-409E-821B-A9B359E2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90" y="81643"/>
            <a:ext cx="8913082" cy="66848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616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F63429-06C1-4FDB-8BE1-8E660D3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28852"/>
            <a:ext cx="8737600" cy="1024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TARGET achieved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5DDE5-D082-4CBF-9A32-10791946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371" y="1990834"/>
            <a:ext cx="10301371" cy="4272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Partially operational chassis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Working website with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Working weather station except Pressure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A0E96-3F39-4C67-B3CB-2C7AFD4E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499218"/>
            <a:ext cx="8737600" cy="1083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Future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C6C71-B5AC-4F99-A130-6213D626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84" y="1865253"/>
            <a:ext cx="9574911" cy="3919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Self driven 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Intervallic soil moisture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Integrated app for car and weather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Off –road chassis for farms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Connectivity via GPRS</a:t>
            </a:r>
          </a:p>
        </p:txBody>
      </p:sp>
    </p:spTree>
    <p:extLst>
      <p:ext uri="{BB962C8B-B14F-4D97-AF65-F5344CB8AC3E}">
        <p14:creationId xmlns:p14="http://schemas.microsoft.com/office/powerpoint/2010/main" val="5894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AB8184-552C-4BB8-8A93-64487BC6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51" y="543037"/>
            <a:ext cx="8737600" cy="946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577C9-DF8C-4694-84D2-88CD7711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146" y="1815681"/>
            <a:ext cx="9684447" cy="4851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https://www.instructables.com/id/Soil-Moisture-Sensor-1/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https://projects.raspberrypi.org/en/projects/build-your-own-   weather-station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http://www.sparkfun.com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http://www.github.com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14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AGRO AUTOMATION BATCH NUMBER – 180456</vt:lpstr>
      <vt:lpstr>Working prototype</vt:lpstr>
      <vt:lpstr>Circuit design</vt:lpstr>
      <vt:lpstr>PowerPoint Presentation</vt:lpstr>
      <vt:lpstr>TARGET achieved</vt:lpstr>
      <vt:lpstr>Future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 AUTOMATION BATCH NUMBER – 180456</dc:title>
  <dc:creator>Mukul Nandal</dc:creator>
  <cp:lastModifiedBy>Aditya_Om</cp:lastModifiedBy>
  <cp:revision>6</cp:revision>
  <dcterms:created xsi:type="dcterms:W3CDTF">2019-03-22T17:33:08Z</dcterms:created>
  <dcterms:modified xsi:type="dcterms:W3CDTF">2021-06-29T19:38:38Z</dcterms:modified>
</cp:coreProperties>
</file>