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831-94DC-42AE-9178-86DFD5E2BD89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41F-009A-4D20-B6FE-C94E1698B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59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831-94DC-42AE-9178-86DFD5E2BD89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41F-009A-4D20-B6FE-C94E1698B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831-94DC-42AE-9178-86DFD5E2BD89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41F-009A-4D20-B6FE-C94E1698B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1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831-94DC-42AE-9178-86DFD5E2BD89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41F-009A-4D20-B6FE-C94E1698B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831-94DC-42AE-9178-86DFD5E2BD89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41F-009A-4D20-B6FE-C94E1698B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6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831-94DC-42AE-9178-86DFD5E2BD89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41F-009A-4D20-B6FE-C94E1698B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7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831-94DC-42AE-9178-86DFD5E2BD89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41F-009A-4D20-B6FE-C94E1698B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831-94DC-42AE-9178-86DFD5E2BD89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41F-009A-4D20-B6FE-C94E1698B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0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831-94DC-42AE-9178-86DFD5E2BD89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41F-009A-4D20-B6FE-C94E1698B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47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831-94DC-42AE-9178-86DFD5E2BD89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41F-009A-4D20-B6FE-C94E1698B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7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C831-94DC-42AE-9178-86DFD5E2BD89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41F-009A-4D20-B6FE-C94E1698B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3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C831-94DC-42AE-9178-86DFD5E2BD89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441F-009A-4D20-B6FE-C94E1698B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9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spy2.9" TargetMode="External"/><Relationship Id="rId2" Type="http://schemas.openxmlformats.org/officeDocument/2006/relationships/hyperlink" Target="https://www.oreilly.com/library/view/text-mining-with/9781491981641/ch0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FAKE NEWS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Kathal</a:t>
            </a:r>
            <a:r>
              <a:rPr lang="en-IN" dirty="0" smtClean="0"/>
              <a:t> Aditya </a:t>
            </a:r>
            <a:r>
              <a:rPr lang="en-IN" dirty="0" err="1" smtClean="0"/>
              <a:t>Rajendra</a:t>
            </a:r>
            <a:r>
              <a:rPr lang="en-IN" dirty="0" smtClean="0"/>
              <a:t>– </a:t>
            </a:r>
            <a:r>
              <a:rPr lang="en-IN" dirty="0"/>
              <a:t>18BCD7008</a:t>
            </a:r>
          </a:p>
          <a:p>
            <a:r>
              <a:rPr lang="en-IN" dirty="0"/>
              <a:t>Sharaj Raja Chandran – 18BCD7044</a:t>
            </a:r>
          </a:p>
        </p:txBody>
      </p:sp>
    </p:spTree>
    <p:extLst>
      <p:ext uri="{BB962C8B-B14F-4D97-AF65-F5344CB8AC3E}">
        <p14:creationId xmlns:p14="http://schemas.microsoft.com/office/powerpoint/2010/main" val="156521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Forest Classifier works better than Naïve Bayes Classifier.</a:t>
            </a:r>
          </a:p>
          <a:p>
            <a:r>
              <a:rPr lang="en-IN" dirty="0"/>
              <a:t>The Ensemble Techniques give us a high recall value which suggests that the classification techniques used are very good fits for the data and provide relevant classification and results.</a:t>
            </a:r>
          </a:p>
          <a:p>
            <a:r>
              <a:rPr lang="en-IN" dirty="0"/>
              <a:t>With more computational power this methodology can be better refined and thus become applicable in real world scenarios.</a:t>
            </a:r>
          </a:p>
          <a:p>
            <a:r>
              <a:rPr lang="en-IN" dirty="0"/>
              <a:t>The same model can be applied for any binary classification application which has its input as text.</a:t>
            </a:r>
          </a:p>
        </p:txBody>
      </p:sp>
    </p:spTree>
    <p:extLst>
      <p:ext uri="{BB962C8B-B14F-4D97-AF65-F5344CB8AC3E}">
        <p14:creationId xmlns:p14="http://schemas.microsoft.com/office/powerpoint/2010/main" val="391350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https://www.oreilly.com/library/view/text-mining-with/9781491981641/ch01.html</a:t>
            </a:r>
            <a:endParaRPr lang="en-IN" dirty="0"/>
          </a:p>
          <a:p>
            <a:r>
              <a:rPr lang="en-IN" dirty="0">
                <a:hlinkClick r:id="rId3"/>
              </a:rPr>
              <a:t>https://onlinelibrary.wiley.com/doi/abs/10.1002/spy2.9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4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247"/>
            <a:ext cx="10515600" cy="1325563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5434885"/>
          </a:xfrm>
        </p:spPr>
        <p:txBody>
          <a:bodyPr>
            <a:normAutofit fontScale="925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words of Churchill: “A lie gets halfway around the world before truth puts on its boots.”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today’s modern era, information (both credible and otherwise) is available within a number of clicks. As a result, fake news has become a new rising threat whose rippling effect can be seen throughout the world.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this project we aim to classify news as Real and Fake using Text Classification techniques which are described in the paper by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Hadeer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Ahmed, Issa Traore and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Sherif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Saad published in Wiley Journal in the year 2017.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be using the concepts which we learned during the Data Analytics (CSE4027) course such as Data Visualization, Data Cleaning, Statistical techniques and various other R functions in order to prepare the data for further Text Classification operations.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43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research papers have been written on the topic of “Text Based Classification” and throughout the years the methodology applied has been refined to yield better results.</a:t>
            </a:r>
          </a:p>
          <a:p>
            <a:r>
              <a:rPr lang="en-IN" dirty="0"/>
              <a:t>We have taken inspiration from one such paper; Wiley Journal (2017) - </a:t>
            </a:r>
            <a:r>
              <a:rPr lang="en-US" dirty="0"/>
              <a:t>Detecting opinion spams and fake news using text classification by </a:t>
            </a:r>
            <a:r>
              <a:rPr lang="en-US" dirty="0" err="1"/>
              <a:t>Hadeer</a:t>
            </a:r>
            <a:r>
              <a:rPr lang="en-US" dirty="0"/>
              <a:t> Ahmed, Issa Traore and </a:t>
            </a:r>
            <a:r>
              <a:rPr lang="en-US" dirty="0" err="1"/>
              <a:t>Sherif</a:t>
            </a:r>
            <a:r>
              <a:rPr lang="en-US" dirty="0"/>
              <a:t> Saad.</a:t>
            </a:r>
          </a:p>
          <a:p>
            <a:r>
              <a:rPr lang="en-US" dirty="0"/>
              <a:t>The text taken into consideration is in the form of news which gets classified as real and fake using multiple classifiers individually.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73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world is overflowing with data and a significant part of it comes from news outlets. It is vital for the news to be correct otherwise it could lead to unimaginable damage. As a result, any potential news must be vetted before being released.</a:t>
            </a:r>
          </a:p>
          <a:p>
            <a:r>
              <a:rPr lang="en-IN" dirty="0"/>
              <a:t>So, through this project we aim to develop a program which can classify news as real or fake based on the news title and its contents.</a:t>
            </a:r>
          </a:p>
          <a:p>
            <a:r>
              <a:rPr lang="en-IN" dirty="0"/>
              <a:t>The input will be in the form of a dataset consisting of the title of the news along with its content and the corresponding output will be its classification where 0 represents fake and 1 represents real.</a:t>
            </a:r>
          </a:p>
        </p:txBody>
      </p:sp>
    </p:spTree>
    <p:extLst>
      <p:ext uri="{BB962C8B-B14F-4D97-AF65-F5344CB8AC3E}">
        <p14:creationId xmlns:p14="http://schemas.microsoft.com/office/powerpoint/2010/main" val="324600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(Model Deployed)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0D8747E-D95D-4C11-9BE8-445E78CD3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51" y="1825625"/>
            <a:ext cx="8578097" cy="43513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r>
              <a:rPr lang="en-IN" dirty="0"/>
              <a:t>Results and Discussion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AA3B6F6-D919-4318-A62D-D17447354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45" y="1999781"/>
            <a:ext cx="4171950" cy="3848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0BDBEE-DB84-4081-A330-5034FD36A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65" y="1986902"/>
            <a:ext cx="4171950" cy="384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34ED7C-A88A-4AC5-863E-5D20240ECC7A}"/>
              </a:ext>
            </a:extLst>
          </p:cNvPr>
          <p:cNvSpPr txBox="1"/>
          <p:nvPr/>
        </p:nvSpPr>
        <p:spPr>
          <a:xfrm>
            <a:off x="1893194" y="1751527"/>
            <a:ext cx="794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REAL                                                                                          FAKE</a:t>
            </a:r>
          </a:p>
        </p:txBody>
      </p:sp>
    </p:spTree>
    <p:extLst>
      <p:ext uri="{BB962C8B-B14F-4D97-AF65-F5344CB8AC3E}">
        <p14:creationId xmlns:p14="http://schemas.microsoft.com/office/powerpoint/2010/main" val="12764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B7C7CB4-E2B3-4C94-942C-B1886CFDE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7" y="1339402"/>
            <a:ext cx="5329979" cy="49530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0663F1-7F99-4BA9-BC29-0BD294D19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9402"/>
            <a:ext cx="5675290" cy="5100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63F612-F7D6-488B-B108-422B4525FC05}"/>
              </a:ext>
            </a:extLst>
          </p:cNvPr>
          <p:cNvSpPr txBox="1"/>
          <p:nvPr/>
        </p:nvSpPr>
        <p:spPr>
          <a:xfrm>
            <a:off x="2585433" y="970070"/>
            <a:ext cx="725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REAL                                                                                                           FAKE</a:t>
            </a:r>
          </a:p>
        </p:txBody>
      </p:sp>
    </p:spTree>
    <p:extLst>
      <p:ext uri="{BB962C8B-B14F-4D97-AF65-F5344CB8AC3E}">
        <p14:creationId xmlns:p14="http://schemas.microsoft.com/office/powerpoint/2010/main" val="315514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8E66F5-2844-426B-919D-C291BCE0A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0" y="1250369"/>
            <a:ext cx="4925144" cy="4925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8564877-21F2-40EA-94CD-4B324A21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78" y="1250369"/>
            <a:ext cx="4925144" cy="4925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0EC0DAB-5BB1-42D3-8FE8-B5E30462745C}"/>
              </a:ext>
            </a:extLst>
          </p:cNvPr>
          <p:cNvSpPr txBox="1"/>
          <p:nvPr/>
        </p:nvSpPr>
        <p:spPr>
          <a:xfrm>
            <a:off x="2585433" y="970070"/>
            <a:ext cx="725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REAL                                                                                                           FAKE</a:t>
            </a:r>
          </a:p>
        </p:txBody>
      </p:sp>
    </p:spTree>
    <p:extLst>
      <p:ext uri="{BB962C8B-B14F-4D97-AF65-F5344CB8AC3E}">
        <p14:creationId xmlns:p14="http://schemas.microsoft.com/office/powerpoint/2010/main" val="109518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CD0C12-F883-4A62-9A57-5D7E5960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79"/>
            <a:ext cx="4786649" cy="3628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3490BD5-F7F3-457A-82A2-8E197C37B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52" y="0"/>
            <a:ext cx="4786648" cy="3628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C8067D-A2B2-4C5C-B4CC-C85E26996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76" y="3229847"/>
            <a:ext cx="4786648" cy="3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468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FAKE NEWS CLASSIFICATION</vt:lpstr>
      <vt:lpstr>Abstract</vt:lpstr>
      <vt:lpstr>Literature Review</vt:lpstr>
      <vt:lpstr>Problem Definition</vt:lpstr>
      <vt:lpstr>Algorithm (Model Deployed)</vt:lpstr>
      <vt:lpstr>Results and Discussion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SUMATHI</dc:creator>
  <cp:lastModifiedBy>Ak</cp:lastModifiedBy>
  <cp:revision>19</cp:revision>
  <dcterms:created xsi:type="dcterms:W3CDTF">2020-11-30T13:19:57Z</dcterms:created>
  <dcterms:modified xsi:type="dcterms:W3CDTF">2020-12-07T10:52:54Z</dcterms:modified>
</cp:coreProperties>
</file>