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0" r:id="rId2"/>
    <p:sldId id="648" r:id="rId3"/>
    <p:sldId id="651" r:id="rId4"/>
    <p:sldId id="656" r:id="rId5"/>
    <p:sldId id="652" r:id="rId6"/>
    <p:sldId id="653" r:id="rId7"/>
    <p:sldId id="654" r:id="rId8"/>
    <p:sldId id="655" r:id="rId9"/>
    <p:sldId id="650" r:id="rId10"/>
    <p:sldId id="6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v Reddy" initials="BR" lastIdx="1" clrIdx="0">
    <p:extLst>
      <p:ext uri="{19B8F6BF-5375-455C-9EA6-DF929625EA0E}">
        <p15:presenceInfo xmlns:p15="http://schemas.microsoft.com/office/powerpoint/2012/main" userId="c574bfa1f2596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994E-932F-42AF-AA66-00BCC6A62E11}" type="datetimeFigureOut">
              <a:rPr lang="en-IN" smtClean="0"/>
              <a:t>30-06-2021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0A73-AFBE-49EB-BE9A-BF7A11D2902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2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79208-1FAE-4ECE-9F85-10282A44E997}" type="datetimeFigureOut">
              <a:rPr lang="en-IN" smtClean="0"/>
              <a:t>30-06-2021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4958A-FB2A-46F8-8A68-EB6204D3EA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11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446-CEBA-4B18-9EA6-11FA6F5FE1B9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727A-9BFA-4B26-87E9-DB28224639A7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8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3170-2A1A-4E3E-B18C-553CB2C593AF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7D8-B415-4497-B852-C05CF054CEF4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31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BCFD-AC99-4F66-919C-B5F232B7E290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1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6E4E-99E4-43CC-8EB1-C04D99E9FE41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3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8654-A312-499C-8ED5-69F33C5EDEB1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2C79-0FC3-4C9B-8D4D-55068E5C2F58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0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C125-D2E7-4942-9792-99DAAC1A114C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93DD-8DE3-4796-B1FC-E187ECAA3099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0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5E1B-04D4-4F8A-9EC1-E693696EC572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8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A3C-5813-48BA-962D-652419854D82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2D4E-6997-4534-8638-F3057ED07E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09" y="1485094"/>
            <a:ext cx="1431612" cy="912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581400" y="2943149"/>
            <a:ext cx="80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1" spc="-55" dirty="0">
                <a:latin typeface="Sylfaen" panose="010A0502050306030303" pitchFamily="18" charset="0"/>
                <a:cs typeface="Trebuchet MS"/>
              </a:rPr>
              <a:t>Title : Wildlife Tracker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3F69-A301-4C55-A991-ABA8E0B3BA62}" type="datetime1">
              <a:rPr lang="en-IN" smtClean="0"/>
              <a:t>30-06-2021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2809658" y="2392779"/>
            <a:ext cx="7346317" cy="886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3400" b="1" u="sng" dirty="0">
                <a:solidFill>
                  <a:srgbClr val="094607"/>
                </a:solidFill>
                <a:latin typeface="Times New Roman"/>
                <a:cs typeface="Times New Roman"/>
              </a:rPr>
              <a:t>Thank You</a:t>
            </a:r>
            <a:r>
              <a:rPr lang="en-US" sz="3400" u="sng" dirty="0">
                <a:solidFill>
                  <a:srgbClr val="094607"/>
                </a:solidFill>
                <a:latin typeface="Times New Roman"/>
                <a:cs typeface="Times New Roman"/>
              </a:rPr>
              <a:t> </a:t>
            </a:r>
            <a:endParaRPr lang="en-IN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4245-5190-4C86-901F-006E93B363CA}" type="datetime1">
              <a:rPr lang="en-IN" smtClean="0"/>
              <a:t>30-06-2021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34A4B-9801-4CC2-9C7F-C3FAEB88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225499"/>
            <a:ext cx="10515600" cy="44459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make the LCD to work with there is one missing component that is microcontroller that could be any like the 8086 or pic microcontroller in my case </a:t>
            </a:r>
            <a:r>
              <a:rPr lang="en-US" dirty="0" err="1"/>
              <a:t>i</a:t>
            </a:r>
            <a:r>
              <a:rPr lang="en-US" dirty="0"/>
              <a:t> have used a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uno</a:t>
            </a:r>
            <a:endParaRPr lang="en-US" dirty="0"/>
          </a:p>
          <a:p>
            <a:r>
              <a:rPr lang="en-US" dirty="0"/>
              <a:t>Arduino pins LCD pins    12 RS    11 E   5 DB4  4 DB5   3 DB6  2 DB7</a:t>
            </a:r>
          </a:p>
          <a:p>
            <a:r>
              <a:rPr lang="en-US" dirty="0"/>
              <a:t>The pins which we are going to use to connect it to any external microcontroller or microprocessor</a:t>
            </a:r>
          </a:p>
          <a:p>
            <a:r>
              <a:rPr lang="en-US" dirty="0"/>
              <a:t>RS(PIN=4)</a:t>
            </a:r>
          </a:p>
          <a:p>
            <a:r>
              <a:rPr lang="en-US" dirty="0"/>
              <a:t>E(PIN=6)</a:t>
            </a:r>
          </a:p>
          <a:p>
            <a:r>
              <a:rPr lang="en-US" dirty="0"/>
              <a:t>DB4(PIN=11)</a:t>
            </a:r>
          </a:p>
          <a:p>
            <a:r>
              <a:rPr lang="en-US" dirty="0"/>
              <a:t>DB5(PIN=12)</a:t>
            </a:r>
          </a:p>
          <a:p>
            <a:r>
              <a:rPr lang="en-US" dirty="0"/>
              <a:t>DB6(PIN=13)</a:t>
            </a:r>
          </a:p>
          <a:p>
            <a:r>
              <a:rPr lang="en-US" dirty="0"/>
              <a:t>DB7(PIN=14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A382-ACE6-4726-BE29-7C241DF15101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CD Module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213063" y="1397798"/>
            <a:ext cx="11549849" cy="4191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427018" y="1604187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AD5F3-F37B-41BD-95D4-40F426BA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727"/>
            <a:ext cx="10668000" cy="45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A382-ACE6-4726-BE29-7C241DF15101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77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7A59-2C15-41D5-A32D-024CCB04C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6000"/>
            <a:ext cx="4727448" cy="5815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0B3C6-E621-4CF5-8D8D-53D495A10F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7684" y="1033763"/>
            <a:ext cx="5815413" cy="3675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05FB93-CF13-43A8-A158-3724D02858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6408" y="968561"/>
            <a:ext cx="5787779" cy="38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8317C-EF17-46AC-BFEB-8074CABF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088"/>
            <a:ext cx="10515600" cy="4327323"/>
          </a:xfrm>
        </p:spPr>
        <p:txBody>
          <a:bodyPr/>
          <a:lstStyle/>
          <a:p>
            <a:r>
              <a:rPr lang="en-IN" dirty="0"/>
              <a:t>900 MHz frequency band</a:t>
            </a:r>
          </a:p>
          <a:p>
            <a:r>
              <a:rPr lang="en-IN" dirty="0"/>
              <a:t>Power requirements</a:t>
            </a:r>
          </a:p>
          <a:p>
            <a:r>
              <a:rPr lang="en-IN" dirty="0"/>
              <a:t>Sending messages using a mobile phone using GPRS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 Module 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328473" y="1397798"/>
            <a:ext cx="11621059" cy="4088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672552" y="1867998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8908D-7D02-433D-9A58-AD8DED9D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328"/>
            <a:ext cx="12192000" cy="4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94742-D46D-4C0B-8462-C5C17752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587"/>
            <a:ext cx="10515600" cy="4550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GPS stands for Global Positioning System and it is a satellite based navigation system.</a:t>
            </a:r>
          </a:p>
          <a:p>
            <a:r>
              <a:rPr lang="en-US" dirty="0"/>
              <a:t>The GPS module used by us is the GPS Module NEO-6m.</a:t>
            </a:r>
          </a:p>
          <a:p>
            <a:r>
              <a:rPr lang="en-US" dirty="0"/>
              <a:t>The GPS module in our project is used to locate the position of a tagged animal and hence find its distance from the sensor.</a:t>
            </a:r>
          </a:p>
          <a:p>
            <a:r>
              <a:rPr lang="en-US" dirty="0"/>
              <a:t>The connections are as follows 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u="sng" dirty="0"/>
              <a:t>GPS </a:t>
            </a:r>
            <a:r>
              <a:rPr lang="en-US" dirty="0"/>
              <a:t>–</a:t>
            </a:r>
            <a:r>
              <a:rPr lang="en-US" u="sng" dirty="0"/>
              <a:t> Arduino</a:t>
            </a:r>
          </a:p>
          <a:p>
            <a:pPr marL="0" indent="0">
              <a:buNone/>
            </a:pPr>
            <a:r>
              <a:rPr lang="en-US" dirty="0"/>
              <a:t>          GND – GND</a:t>
            </a:r>
          </a:p>
          <a:p>
            <a:pPr marL="0" indent="0">
              <a:buNone/>
            </a:pPr>
            <a:r>
              <a:rPr lang="en-US" dirty="0"/>
              <a:t>          TX – Digital pin (D3)</a:t>
            </a:r>
          </a:p>
          <a:p>
            <a:pPr marL="0" indent="0">
              <a:buNone/>
            </a:pPr>
            <a:r>
              <a:rPr lang="en-US" dirty="0"/>
              <a:t>          RX – Digital pin (D4)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Vcc</a:t>
            </a:r>
            <a:r>
              <a:rPr lang="en-US" dirty="0"/>
              <a:t> – 5 V</a:t>
            </a:r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Module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559294" y="2441848"/>
            <a:ext cx="12192000" cy="497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3A382-ACE6-4726-BE29-7C241DF1510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30-06-2021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021545-7476-4EC4-AE0C-1832D2AB0FBE}"/>
              </a:ext>
            </a:extLst>
          </p:cNvPr>
          <p:cNvSpPr txBox="1">
            <a:spLocks/>
          </p:cNvSpPr>
          <p:nvPr/>
        </p:nvSpPr>
        <p:spPr>
          <a:xfrm>
            <a:off x="1427018" y="1604187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C8543-F027-4D05-A1F0-224FC2AD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1328"/>
            <a:ext cx="12168214" cy="46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67" y="5969880"/>
            <a:ext cx="1191466" cy="759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46180" y="5779413"/>
            <a:ext cx="12122034" cy="36000"/>
            <a:chOff x="46180" y="5631630"/>
            <a:chExt cx="12122034" cy="36000"/>
          </a:xfrm>
        </p:grpSpPr>
        <p:sp>
          <p:nvSpPr>
            <p:cNvPr id="6" name="Rectangle 5"/>
            <p:cNvSpPr/>
            <p:nvPr/>
          </p:nvSpPr>
          <p:spPr>
            <a:xfrm>
              <a:off x="46180" y="5631630"/>
              <a:ext cx="6048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214" y="5631630"/>
              <a:ext cx="6084000" cy="3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E3FF-E218-404E-B43D-8EE70304E5E5}" type="datetime1">
              <a:rPr lang="en-IN" smtClean="0"/>
              <a:t>30-06-2021</a:t>
            </a:fld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43BBD8-788A-42D7-8C66-153A9B19D2F4}"/>
              </a:ext>
            </a:extLst>
          </p:cNvPr>
          <p:cNvSpPr txBox="1">
            <a:spLocks/>
          </p:cNvSpPr>
          <p:nvPr/>
        </p:nvSpPr>
        <p:spPr>
          <a:xfrm>
            <a:off x="1427018" y="282555"/>
            <a:ext cx="6502400" cy="574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>
                <a:latin typeface="Arial" panose="020B0604020202020204" pitchFamily="34" charset="0"/>
                <a:cs typeface="Arial" panose="020B0604020202020204" pitchFamily="34" charset="0"/>
              </a:rPr>
              <a:t>Content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F1404-7930-4D25-885B-B2B1CEB30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4" t="37340" r="27828" b="24543"/>
          <a:stretch/>
        </p:blipFill>
        <p:spPr>
          <a:xfrm>
            <a:off x="1662544" y="1526330"/>
            <a:ext cx="9463268" cy="36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4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Sylfaen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Aditya_Om</cp:lastModifiedBy>
  <cp:revision>540</cp:revision>
  <dcterms:created xsi:type="dcterms:W3CDTF">2018-07-13T09:02:31Z</dcterms:created>
  <dcterms:modified xsi:type="dcterms:W3CDTF">2021-06-29T21:30:56Z</dcterms:modified>
</cp:coreProperties>
</file>