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3" name="Google Shape;153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9" name="Google Shape;219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" name="Google Shape;15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5" name="Google Shape;165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1" name="Google Shape;171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9" name="Google Shape;179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9" name="Google Shape;179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8" name="Google Shape;18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4" name="Google Shape;204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2" name="Google Shape;21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파노라마 그림">
  <p:cSld name="캡션 있는 파노라마 그림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캡션">
  <p:cSld name="제목 및 캡션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인용문">
  <p:cSld name="캡션 있는 인용문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1" name="Google Shape;101;p2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ko-KR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ko-KR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명함">
  <p:cSld name="명함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열">
  <p:cSld name="3열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열 3개">
  <p:cSld name="그림 열 3개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2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2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2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2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13" Type="http://schemas.openxmlformats.org/officeDocument/2006/relationships/slideLayout" Target="../slideLayouts/slideLayout12.xml"  /><Relationship Id="rId14" Type="http://schemas.openxmlformats.org/officeDocument/2006/relationships/slideLayout" Target="../slideLayouts/slideLayout13.xml"  /><Relationship Id="rId15" Type="http://schemas.openxmlformats.org/officeDocument/2006/relationships/slideLayout" Target="../slideLayouts/slideLayout14.xml"  /><Relationship Id="rId16" Type="http://schemas.openxmlformats.org/officeDocument/2006/relationships/slideLayout" Target="../slideLayouts/slideLayout15.xml"  /><Relationship Id="rId17" Type="http://schemas.openxmlformats.org/officeDocument/2006/relationships/slideLayout" Target="../slideLayouts/slideLayout16.xml"  /><Relationship Id="rId18" Type="http://schemas.openxmlformats.org/officeDocument/2006/relationships/slideLayout" Target="../slideLayouts/slideLayout17.xml"  /><Relationship Id="rId19" Type="http://schemas.openxmlformats.org/officeDocument/2006/relationships/theme" Target="../theme/theme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1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Relationship Id="rId5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 idx="0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wentieth Century"/>
              <a:buNone/>
              <a:defRPr/>
            </a:pPr>
            <a:r>
              <a:rPr lang="ko-KR"/>
              <a:t>안드로이드 </a:t>
            </a:r>
            <a:r>
              <a:rPr lang="ko-KR" altLang="en-US"/>
              <a:t>기말</a:t>
            </a:r>
            <a:r>
              <a:rPr lang="ko-KR"/>
              <a:t> 발표 조별과제</a:t>
            </a:r>
            <a:endParaRPr lang="ko-KR"/>
          </a:p>
        </p:txBody>
      </p:sp>
      <p:sp>
        <p:nvSpPr>
          <p:cNvPr id="156" name="Google Shape;156;p1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3조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wentieth Century"/>
              <a:buNone/>
              <a:defRPr/>
            </a:pPr>
            <a:r>
              <a:rPr lang="ko-KR"/>
              <a:t>시장성, 가능성</a:t>
            </a:r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xfrm>
            <a:off x="913775" y="2367092"/>
            <a:ext cx="6583408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 altLang="en-US">
                <a:latin typeface="맑은 고딕"/>
                <a:ea typeface="맑은 고딕"/>
                <a:cs typeface="Arial"/>
                <a:sym typeface="Arial"/>
              </a:rPr>
              <a:t>장점보단 단점이 많은 건축에 활용하는 기존 방식의 태양광 발전과 달리 스마트폰 필름과 같은 생활용품</a:t>
            </a:r>
            <a:r>
              <a:rPr lang="en-US" altLang="ko-KR">
                <a:latin typeface="맑은 고딕"/>
                <a:ea typeface="맑은 고딕"/>
                <a:cs typeface="Arial"/>
                <a:sym typeface="Arial"/>
              </a:rPr>
              <a:t>,</a:t>
            </a:r>
            <a:r>
              <a:rPr lang="ko-KR" altLang="en-US">
                <a:latin typeface="맑은 고딕"/>
                <a:ea typeface="맑은 고딕"/>
                <a:cs typeface="Arial"/>
                <a:sym typeface="Arial"/>
              </a:rPr>
              <a:t> 가구 등에 태양광을 접목시키면서 설치</a:t>
            </a:r>
            <a:r>
              <a:rPr lang="en-US" altLang="ko-KR">
                <a:latin typeface="맑은 고딕"/>
                <a:ea typeface="맑은 고딕"/>
                <a:cs typeface="Arial"/>
                <a:sym typeface="Arial"/>
              </a:rPr>
              <a:t>,</a:t>
            </a:r>
            <a:r>
              <a:rPr lang="ko-KR" altLang="en-US">
                <a:latin typeface="맑은 고딕"/>
                <a:ea typeface="맑은 고딕"/>
                <a:cs typeface="Arial"/>
                <a:sym typeface="Arial"/>
              </a:rPr>
              <a:t> 보수에 대한 비용 대폭 감소</a:t>
            </a:r>
            <a:endParaRPr lang="ko-KR" altLang="en-US">
              <a:latin typeface="맑은 고딕"/>
              <a:ea typeface="맑은 고딕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 altLang="en-US">
                <a:latin typeface="맑은 고딕"/>
                <a:ea typeface="맑은 고딕"/>
                <a:cs typeface="Arial"/>
                <a:sym typeface="Arial"/>
              </a:rPr>
              <a:t>완전하진 않지만 스마트폰 필름으로 태양전지를 사용하면서</a:t>
            </a:r>
            <a:r>
              <a:rPr lang="en-US" altLang="ko-KR">
                <a:latin typeface="맑은 고딕"/>
                <a:ea typeface="맑은 고딕"/>
                <a:cs typeface="Arial"/>
                <a:sym typeface="Arial"/>
              </a:rPr>
              <a:t>,</a:t>
            </a:r>
            <a:r>
              <a:rPr lang="ko-KR" altLang="en-US">
                <a:latin typeface="맑은 고딕"/>
                <a:ea typeface="맑은 고딕"/>
                <a:cs typeface="Arial"/>
                <a:sym typeface="Arial"/>
              </a:rPr>
              <a:t> 배터리 관리가 한결 수월해짐</a:t>
            </a:r>
            <a:endParaRPr lang="ko-KR" altLang="en-US">
              <a:latin typeface="맑은 고딕"/>
              <a:ea typeface="맑은 고딕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 altLang="en-US">
                <a:latin typeface="맑은 고딕"/>
                <a:ea typeface="맑은 고딕"/>
                <a:cs typeface="Arial"/>
                <a:sym typeface="Arial"/>
              </a:rPr>
              <a:t>유리창에 부착할 시 건물에서도 자체 발전이 가능함</a:t>
            </a:r>
            <a:endParaRPr lang="ko-KR" altLang="en-US">
              <a:latin typeface="맑은 고딕"/>
              <a:ea typeface="맑은 고딕"/>
              <a:cs typeface="Arial"/>
              <a:sym typeface="Arial"/>
            </a:endParaRPr>
          </a:p>
        </p:txBody>
      </p:sp>
      <p:pic>
        <p:nvPicPr>
          <p:cNvPr id="2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97183" y="2214694"/>
            <a:ext cx="4262755" cy="3419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ctr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/>
              <a:t>감사합니다!</a:t>
            </a:r>
            <a:endParaRPr sz="20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정시철 – 아이디어 제공, 정리, 발표</a:t>
            </a:r>
            <a:endParaRPr lang="ko-KR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윤영찬 – 자료 수집, 발표 보조</a:t>
            </a:r>
            <a:endParaRPr lang="ko-KR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전승호 – 자료 수집, 컨텐츠 제공</a:t>
            </a:r>
            <a:endParaRPr lang="ko-KR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황영훈 – 자료 수집, 컨텐츠 제공</a:t>
            </a:r>
            <a:endParaRPr lang="ko-KR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강해성 – 자료 수집</a:t>
            </a:r>
            <a:endParaRPr lang="ko-KR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배성서 – 자료 수집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7820485" y="1584355"/>
            <a:ext cx="4371515" cy="1844645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그림, 사진 출처 -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인더스트리 뉴스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연합 뉴스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MK 뉴스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더불어으뜸관악구 해피매거진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에너지플랫폼 뉴스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포스텍.한국기계연구원.경희대 연구팀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KBS 뉴스</a:t>
            </a: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이넷뉴스</a:t>
            </a:r>
            <a:endParaRPr lang="ko-KR" altLang="en-US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머니투데이</a:t>
            </a:r>
            <a:endParaRPr lang="ko-KR" altLang="en-US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사이언스타임즈</a:t>
            </a:r>
            <a:endParaRPr lang="ko-KR" altLang="en-US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산업일보</a:t>
            </a:r>
            <a:endParaRPr lang="ko-KR" altLang="en-US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지디넷코리아</a:t>
            </a:r>
            <a:endParaRPr lang="ko-KR" altLang="en-US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2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코리안 사이언스</a:t>
            </a:r>
            <a:endParaRPr lang="ko-KR" altLang="en-US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ko-KR"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2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wentieth Century"/>
              <a:buNone/>
            </a:pPr>
            <a:r>
              <a:rPr lang="ko-KR"/>
              <a:t>소개할 내용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Char char="•"/>
            </a:pPr>
            <a:r>
              <a:rPr lang="ko-KR"/>
              <a:t>아이디어 소개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ko-KR"/>
              <a:t>기술와 내용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ko-KR"/>
              <a:t>장점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ko-KR"/>
              <a:t>단점과 한계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ko-KR"/>
              <a:t>시장성과 가능성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wentieth Century"/>
              <a:buNone/>
              <a:defRPr/>
            </a:pPr>
            <a:r>
              <a:rPr lang="ko-KR"/>
              <a:t>태양광 전지 </a:t>
            </a:r>
            <a:r>
              <a:rPr lang="ko-KR" altLang="en-US"/>
              <a:t>디자인</a:t>
            </a:r>
            <a:endParaRPr lang="ko-KR" altLang="en-US"/>
          </a:p>
        </p:txBody>
      </p:sp>
      <p:sp>
        <p:nvSpPr>
          <p:cNvPr id="168" name="Google Shape;168;p3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/>
              <a:t>기존의 남색 태양광 전지에 그림, 색을 입히는 등으로 디자인을 변경</a:t>
            </a:r>
            <a:endParaRPr lang="ko-KR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/>
              <a:t>이외에도 태양광 발전이 가능한 창문이나 유리를 만들 수도 있음</a:t>
            </a:r>
            <a:endParaRPr lang="ko-KR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 altLang="en-US"/>
              <a:t>전지의 구조를 일부 수정해서 부가적으로 효율을 더 높일 수 있음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/>
              <a:t>기존의 태양전지</a:t>
            </a:r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/>
              <a:t>보기 거추장스러운</a:t>
            </a:r>
            <a:r>
              <a:rPr lang="ko-KR" altLang="en-US"/>
              <a:t> </a:t>
            </a:r>
            <a:r>
              <a:rPr lang="ko-KR"/>
              <a:t>디자인</a:t>
            </a:r>
            <a:endParaRPr lang="ko-KR"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/>
              <a:t>부진한 효율</a:t>
            </a:r>
            <a:endParaRPr lang="ko-KR"/>
          </a:p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/>
              <a:t>빈약한 건축 관련 설계 구조</a:t>
            </a:r>
            <a:endParaRPr/>
          </a:p>
        </p:txBody>
      </p:sp>
      <p:pic>
        <p:nvPicPr>
          <p:cNvPr id="175" name="Google Shape;175;p4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131118" y="1915760"/>
            <a:ext cx="4134785" cy="275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1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새로운 태양전지</a:t>
            </a:r>
            <a:endParaRPr lang="ko-KR" altLang="en-US"/>
          </a:p>
        </p:txBody>
      </p:sp>
      <p:sp>
        <p:nvSpPr>
          <p:cNvPr id="3" name="Google Shape;22;p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기존의 환경문제로 인한 부진한 효율 보완</a:t>
            </a:r>
            <a:endParaRPr lang="ko-KR" altLang="en-US"/>
          </a:p>
          <a:p>
            <a:pPr>
              <a:defRPr/>
            </a:pPr>
            <a:r>
              <a:rPr lang="ko-KR" altLang="en-US"/>
              <a:t>전지를 염색하거나 투광형으로 바꾸어서 유리창</a:t>
            </a:r>
            <a:r>
              <a:rPr lang="en-US" altLang="ko-KR"/>
              <a:t>,</a:t>
            </a:r>
            <a:endParaRPr lang="en-US" altLang="ko-KR"/>
          </a:p>
          <a:p>
            <a:pPr marL="114300" indent="0">
              <a:buNone/>
              <a:defRPr/>
            </a:pPr>
            <a:r>
              <a:rPr lang="ko-KR" altLang="en-US"/>
              <a:t>모니터</a:t>
            </a:r>
            <a:r>
              <a:rPr lang="en-US" altLang="ko-KR"/>
              <a:t>,</a:t>
            </a:r>
            <a:r>
              <a:rPr lang="ko-KR" altLang="en-US"/>
              <a:t> 스마트폰 필름 등으로 이용할 수 있음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53633" y="2367092"/>
            <a:ext cx="3696578" cy="2459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wentieth Century"/>
              <a:buNone/>
              <a:defRPr/>
            </a:pPr>
            <a:r>
              <a:rPr lang="ko-KR"/>
              <a:t>기술과 </a:t>
            </a:r>
            <a:r>
              <a:rPr lang="ko-KR" altLang="en-US"/>
              <a:t>원리</a:t>
            </a:r>
            <a:endParaRPr lang="ko-KR" altLang="en-US"/>
          </a:p>
        </p:txBody>
      </p:sp>
      <p:pic>
        <p:nvPicPr>
          <p:cNvPr id="195" name="Google Shape;214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5790333" y="2502758"/>
            <a:ext cx="61245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투광형</a:t>
            </a:r>
            <a:r>
              <a:rPr lang="en-US" altLang="ko-KR"/>
              <a:t>,</a:t>
            </a:r>
            <a:r>
              <a:rPr lang="ko-KR" altLang="en-US"/>
              <a:t> 염료형 태양전지판</a:t>
            </a:r>
            <a:endParaRPr lang="ko-KR" altLang="en-US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그래핀 소재를 이용한 전력 효율 극대화</a:t>
            </a:r>
            <a:endParaRPr lang="ko-KR" altLang="en-US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구조를 조금 수정해 물기</a:t>
            </a:r>
            <a:r>
              <a:rPr lang="en-US" altLang="ko-KR"/>
              <a:t>,</a:t>
            </a:r>
            <a:r>
              <a:rPr lang="ko-KR" altLang="en-US"/>
              <a:t> 먼지가 앉지 않도록 설계</a:t>
            </a:r>
            <a:endParaRPr lang="ko-KR" altLang="en-US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84;p5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096000" y="2214694"/>
            <a:ext cx="3920924" cy="343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wentieth Century"/>
              <a:buNone/>
              <a:defRPr/>
            </a:pPr>
            <a:r>
              <a:rPr lang="ko-KR"/>
              <a:t>기술과 </a:t>
            </a:r>
            <a:r>
              <a:rPr lang="ko-KR" altLang="en-US"/>
              <a:t>원리</a:t>
            </a:r>
            <a:endParaRPr lang="ko-KR" altLang="en-US"/>
          </a:p>
        </p:txBody>
      </p:sp>
      <p:sp>
        <p:nvSpPr>
          <p:cNvPr id="183" name="Google Shape;183;p5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투명</a:t>
            </a:r>
            <a:r>
              <a:rPr lang="en-US" altLang="ko-KR"/>
              <a:t>,</a:t>
            </a:r>
            <a:r>
              <a:rPr lang="ko-KR" altLang="en-US"/>
              <a:t> 염료형 태양전지 구조</a:t>
            </a:r>
            <a:endParaRPr lang="ko-KR" altLang="en-US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ko-KR" altLang="en-US"/>
              <a:t>전력을 극대화하는 방법</a:t>
            </a:r>
            <a:endParaRPr lang="ko-KR" altLang="en-US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pic>
        <p:nvPicPr>
          <p:cNvPr id="18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91801" y="2721057"/>
            <a:ext cx="5686425" cy="2162175"/>
          </a:xfrm>
          <a:prstGeom prst="rect">
            <a:avLst/>
          </a:prstGeom>
        </p:spPr>
      </p:pic>
      <p:pic>
        <p:nvPicPr>
          <p:cNvPr id="19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80765" y="3350345"/>
            <a:ext cx="5281289" cy="2594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wentieth Century"/>
              <a:buNone/>
              <a:defRPr/>
            </a:pPr>
            <a:r>
              <a:rPr lang="ko-KR"/>
              <a:t>장점</a:t>
            </a:r>
            <a:endParaRPr/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807537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 altLang="en-US"/>
              <a:t>기존의 태양전지의 장점을 그대로 유지</a:t>
            </a:r>
            <a:endParaRPr lang="ko-KR" altLang="en-US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/>
              <a:t>디자인을 자연스럽게 변경해서 태양광 전지 특유의 거부감이 들지 않음</a:t>
            </a:r>
            <a:endParaRPr lang="ko-KR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 altLang="en-US"/>
              <a:t>태양광 필름에 추가로 일부 기술들을 더해서 내구성</a:t>
            </a:r>
            <a:r>
              <a:rPr lang="en-US" altLang="ko-KR"/>
              <a:t>,</a:t>
            </a:r>
            <a:r>
              <a:rPr lang="ko-KR" altLang="en-US"/>
              <a:t> 효율을 높임</a:t>
            </a:r>
            <a:endParaRPr lang="ko-KR" altLang="en-US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endParaRPr/>
          </a:p>
        </p:txBody>
      </p:sp>
      <p:pic>
        <p:nvPicPr>
          <p:cNvPr id="19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7525" y="2222630"/>
            <a:ext cx="4360701" cy="2412739"/>
          </a:xfrm>
          <a:prstGeom prst="rect">
            <a:avLst/>
          </a:prstGeom>
        </p:spPr>
      </p:pic>
      <p:pic>
        <p:nvPicPr>
          <p:cNvPr id="19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8488" y="4825870"/>
            <a:ext cx="4469738" cy="1407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 idx="0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wentieth Century"/>
              <a:buNone/>
              <a:defRPr/>
            </a:pPr>
            <a:r>
              <a:rPr lang="ko-KR"/>
              <a:t>단점과 한계</a:t>
            </a: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Char char="•"/>
              <a:defRPr/>
            </a:pPr>
            <a:r>
              <a:rPr lang="ko-KR"/>
              <a:t>태양광 패널의 재활용 불가</a:t>
            </a:r>
            <a:endParaRPr lang="ko-KR"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  <a:defRPr/>
            </a:pP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물방울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204</ep:Words>
  <ep:PresentationFormat/>
  <ep:Paragraphs>58</ep:Paragraphs>
  <ep:Slides>11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물방울</vt:lpstr>
      <vt:lpstr>안드로이드 기말 발표 조별과제</vt:lpstr>
      <vt:lpstr>소개할 내용</vt:lpstr>
      <vt:lpstr>태양광 전지 디자인</vt:lpstr>
      <vt:lpstr>기존의 태양전지</vt:lpstr>
      <vt:lpstr>새로운 태양전지</vt:lpstr>
      <vt:lpstr>기술과 원리</vt:lpstr>
      <vt:lpstr>기술과 원리</vt:lpstr>
      <vt:lpstr>장점</vt:lpstr>
      <vt:lpstr>단점과 한계</vt:lpstr>
      <vt:lpstr>시장성, 가능성</vt:lpstr>
      <vt:lpstr>감사합니다!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2022-11-04T00:14:49.000</dcterms:created>
  <dc:creator>5109</dc:creator>
  <cp:lastModifiedBy>asck1</cp:lastModifiedBy>
  <dcterms:modified xsi:type="dcterms:W3CDTF">2022-12-08T13:34:35.894</dcterms:modified>
  <cp:revision>27</cp:revision>
  <cp:version/>
</cp:coreProperties>
</file>