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5CC66-4AAE-4EBC-A22E-34FA7837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E06FF8-CFA0-4DD9-B3E7-BCED7A43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807C0-B88E-40CA-BA7B-57D1C54F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6D29E-FA19-44CF-B0BB-C41DDDD4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E0C12-60D0-47EF-B320-ABF0D1FD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2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A5B7A-668C-429D-8DCB-7AF9F50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F650C5-B191-4305-999C-40F708D7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94F7D-984B-4087-AFB6-B98EAE89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ACDC4-E06B-4C05-96CB-4FA4CA60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428A3-CB36-449A-B1DA-2239A174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4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25DF63-7796-4A56-A77A-D2F5E8DA4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A4B292-A0CF-48C1-9294-B960BA71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B5167-50F8-4A11-A66E-B452B006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AEEF0-7297-49E7-9D85-CED40D5A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B9A00-B62F-4FA1-AF2A-CC9F527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74AE8-5C46-49EA-9BAE-BDF9D741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872CF-04E4-4B7E-8EBC-E19BE610D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D624C-77C0-4D50-946E-E913037E0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2B663-CA0B-446F-A3D9-FFC5C52A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8D938-E51A-4898-8BF3-20AA36F2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95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C77A7-12A3-440E-A128-C78FDFFA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02843-E43B-4AC3-93E8-52382A16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EF366-1FA6-4DC4-BE37-850478DB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A0899-8B06-4159-AE40-D84F589B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36AA3-6FBE-4428-9EA7-D8EF318F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7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F9FF-58AC-4C82-B63A-229A1A8E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64231-BC58-4E25-BCAE-16BCF20EE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734A0-0F4C-459F-8C54-025ECCBBC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830AF-951B-4C26-B67A-3F90D641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40AC6B-0AE2-4B2B-B3C4-E3287FBF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2E952-4012-4C97-8CE2-3A1B11E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7B9E-CC1D-46EE-884D-289116BD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AFB31-6F65-4D55-B480-2139D3D2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BB63D5-267C-4C7B-BC50-FFC8DC8F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E57D91-A04F-49A6-B837-95BBCDC44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D0B1D-D208-4142-AB46-994BE4485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94D952-B3B0-4FC6-BC8C-36E21178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D53DB6-329E-4281-AB3B-11A3D5B2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E0F63E-56D1-4FA5-8958-28591A28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2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3E06E-AA69-47E6-BD0C-DC88201B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2BCF6A-AB22-431D-A856-63DA41B9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69BF6C-30BE-4AF1-BB17-C16967CD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ABCEAD-79DD-47A6-819C-F23B5B1D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AEDF0C-D24A-42F2-BA63-80979BF8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7ACFE-227F-4E6E-B48A-AA9F98B1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BE53F-60AA-4D41-8A90-CBFD570E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22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28A73-FC1A-4CDC-80D4-9FE3B7F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689FA-F506-449D-BDA6-5E7CFA6E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BC33E3-F8AD-474D-ADE0-F5B48972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FA0388-F6A0-480E-B0FF-01801ACD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141131-E4F8-411D-8619-BE6003C5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E84023-9B5F-4B29-96DE-EA9D9AF7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51917-9D40-4B49-B617-00D11F41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339966-41AA-4597-BD8E-36041440F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A503-AA9E-4B47-83D5-9424933E5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DA0F2-DE99-4CF4-A0F3-0E2E123F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AE9C8-162D-4A3D-B1EC-5CC643C7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3DA676-C64C-4D00-B11E-E7AA4565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319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F04B17-5FED-4335-80C8-D968A288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4C2E3-874F-4AEC-B71C-96D002C26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264B7-967F-4549-AD4D-D80F9BFF1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EB314-3E12-48B4-A00D-6F50563BE5A7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513CA-9B8C-4A18-B88F-399C98452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51152-2713-4460-9ACD-5559ABF4A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DC3BD-4405-4949-8EF6-2D1EDFCEF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0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920F-135D-44CD-9DA2-5F333C8CB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실습 결과 제출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2BFA6D-D815-4ADA-A044-E34652912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689488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90985" y="1481708"/>
            <a:ext cx="2943635" cy="771632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452610" y="505777"/>
            <a:ext cx="4819650" cy="58464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#include &lt;stdio.h&gt;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main()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	int a;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printf("정수를 입력하시오 : ");</a:t>
            </a:r>
            <a:endParaRPr lang="en-US" altLang="en-US"/>
          </a:p>
          <a:p>
            <a:pPr>
              <a:defRPr/>
            </a:pPr>
            <a:r>
              <a:rPr lang="en-US" altLang="en-US"/>
              <a:t>	scanf("%d",&amp;a);</a:t>
            </a:r>
            <a:endParaRPr lang="en-US" altLang="en-US"/>
          </a:p>
          <a:p>
            <a:pPr>
              <a:defRPr/>
            </a:pPr>
            <a:r>
              <a:rPr lang="en-US" altLang="en-US"/>
              <a:t>	if(a&gt;0)</a:t>
            </a:r>
            <a:endParaRPr lang="en-US" altLang="en-US"/>
          </a:p>
          <a:p>
            <a:pPr>
              <a:defRPr/>
            </a:pPr>
            <a:r>
              <a:rPr lang="en-US" altLang="en-US"/>
              <a:t>	{</a:t>
            </a:r>
            <a:endParaRPr lang="en-US" altLang="en-US"/>
          </a:p>
          <a:p>
            <a:pPr>
              <a:defRPr/>
            </a:pPr>
            <a:r>
              <a:rPr lang="en-US" altLang="en-US"/>
              <a:t>		if(a%2==0)</a:t>
            </a:r>
            <a:endParaRPr lang="en-US" altLang="en-US"/>
          </a:p>
          <a:p>
            <a:pPr>
              <a:defRPr/>
            </a:pPr>
            <a:r>
              <a:rPr lang="en-US" altLang="en-US"/>
              <a:t>			printf("짝수입니다");</a:t>
            </a:r>
            <a:endParaRPr lang="en-US" altLang="en-US"/>
          </a:p>
          <a:p>
            <a:pPr>
              <a:defRPr/>
            </a:pPr>
            <a:r>
              <a:rPr lang="en-US" altLang="en-US"/>
              <a:t>		else</a:t>
            </a:r>
            <a:endParaRPr lang="en-US" altLang="en-US"/>
          </a:p>
          <a:p>
            <a:pPr>
              <a:defRPr/>
            </a:pPr>
            <a:r>
              <a:rPr lang="en-US" altLang="en-US"/>
              <a:t>			printf("홀수입니다");</a:t>
            </a:r>
            <a:endParaRPr lang="en-US" altLang="en-US"/>
          </a:p>
          <a:p>
            <a:pPr>
              <a:defRPr/>
            </a:pPr>
            <a:r>
              <a:rPr lang="en-US" altLang="en-US"/>
              <a:t>	}</a:t>
            </a:r>
            <a:endParaRPr lang="en-US" altLang="en-US"/>
          </a:p>
          <a:p>
            <a:pPr>
              <a:defRPr/>
            </a:pPr>
            <a:r>
              <a:rPr lang="en-US" altLang="en-US"/>
              <a:t>	else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printf("양수가 아닙니다");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printf("\n") ;</a:t>
            </a:r>
            <a:endParaRPr lang="en-US" altLang="en-US"/>
          </a:p>
          <a:p>
            <a:pPr>
              <a:defRPr/>
            </a:pPr>
            <a:r>
              <a:rPr lang="en-US" altLang="en-US"/>
              <a:t>	system("pause");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8799" y="2738839"/>
            <a:ext cx="2915057" cy="94310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2163580" y="915352"/>
            <a:ext cx="4648200" cy="50272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#include &lt;stdio.h&gt;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main()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	int a;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printf("나이를 입력하시오 : ");</a:t>
            </a:r>
            <a:endParaRPr lang="en-US" altLang="en-US"/>
          </a:p>
          <a:p>
            <a:pPr>
              <a:defRPr/>
            </a:pPr>
            <a:r>
              <a:rPr lang="en-US" altLang="en-US"/>
              <a:t>	scanf("%d",&amp;a);</a:t>
            </a:r>
            <a:endParaRPr lang="en-US" altLang="en-US"/>
          </a:p>
          <a:p>
            <a:pPr>
              <a:defRPr/>
            </a:pPr>
            <a:r>
              <a:rPr lang="en-US" altLang="en-US"/>
              <a:t>	if(a&gt;=18)</a:t>
            </a:r>
            <a:endParaRPr lang="en-US" altLang="en-US"/>
          </a:p>
          <a:p>
            <a:pPr>
              <a:defRPr/>
            </a:pPr>
            <a:r>
              <a:rPr lang="en-US" altLang="en-US"/>
              <a:t>	{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printf("성인입니다\n");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printf("입장하세요\n");</a:t>
            </a:r>
            <a:endParaRPr lang="en-US" altLang="en-US"/>
          </a:p>
          <a:p>
            <a:pPr>
              <a:defRPr/>
            </a:pPr>
            <a:r>
              <a:rPr lang="en-US" altLang="en-US"/>
              <a:t>	}</a:t>
            </a:r>
            <a:endParaRPr lang="en-US" altLang="en-US"/>
          </a:p>
          <a:p>
            <a:pPr>
              <a:defRPr/>
            </a:pPr>
            <a:r>
              <a:rPr lang="en-US" altLang="en-US"/>
              <a:t>	else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printf("입장불가입니다\n");</a:t>
            </a:r>
            <a:endParaRPr lang="en-US" altLang="en-US"/>
          </a:p>
          <a:p>
            <a:pPr>
              <a:defRPr/>
            </a:pPr>
            <a:r>
              <a:rPr lang="en-US" altLang="en-US"/>
              <a:t>	</a:t>
            </a:r>
            <a:endParaRPr lang="en-US" altLang="en-US"/>
          </a:p>
          <a:p>
            <a:pPr>
              <a:defRPr/>
            </a:pPr>
            <a:r>
              <a:rPr lang="en-US" altLang="en-US"/>
              <a:t>	system("pause");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50362" y="2352524"/>
            <a:ext cx="2867425" cy="1076475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771212" y="367665"/>
            <a:ext cx="6464664" cy="61264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/>
              <a:t>#include &lt;stdio.h&gt;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en-US" altLang="en-US"/>
              <a:t>main()</a:t>
            </a:r>
            <a:endParaRPr lang="en-US" altLang="en-US"/>
          </a:p>
          <a:p>
            <a:pPr>
              <a:defRPr/>
            </a:pPr>
            <a:r>
              <a:rPr lang="en-US" altLang="en-US"/>
              <a:t>{</a:t>
            </a:r>
            <a:endParaRPr lang="en-US" altLang="en-US"/>
          </a:p>
          <a:p>
            <a:pPr>
              <a:defRPr/>
            </a:pPr>
            <a:r>
              <a:rPr lang="en-US" altLang="en-US"/>
              <a:t>	int a,b,c;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printf("첫번째 값 : ");</a:t>
            </a:r>
            <a:endParaRPr lang="en-US" altLang="en-US"/>
          </a:p>
          <a:p>
            <a:pPr>
              <a:defRPr/>
            </a:pPr>
            <a:r>
              <a:rPr lang="en-US" altLang="en-US"/>
              <a:t>	scanf("%d",&amp;a);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printf("사칙연산 부호 : ");</a:t>
            </a:r>
            <a:endParaRPr lang="en-US" altLang="en-US"/>
          </a:p>
          <a:p>
            <a:pPr>
              <a:defRPr/>
            </a:pPr>
            <a:r>
              <a:rPr lang="en-US" altLang="en-US"/>
              <a:t>	scanf("%d",&amp;b);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printf("두번째 값 : ");</a:t>
            </a:r>
            <a:endParaRPr lang="en-US" altLang="en-US"/>
          </a:p>
          <a:p>
            <a:pPr>
              <a:defRPr/>
            </a:pPr>
            <a:r>
              <a:rPr lang="en-US" altLang="en-US"/>
              <a:t>	scanf("%d",&amp;c);</a:t>
            </a:r>
            <a:endParaRPr lang="en-US" altLang="en-US"/>
          </a:p>
          <a:p>
            <a:pPr>
              <a:defRPr/>
            </a:pPr>
            <a:r>
              <a:rPr lang="en-US" altLang="en-US"/>
              <a:t>	if(b==1)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printf("%d + %d = %d",a,c,a+c);</a:t>
            </a:r>
            <a:endParaRPr lang="en-US" altLang="en-US"/>
          </a:p>
          <a:p>
            <a:pPr>
              <a:defRPr/>
            </a:pPr>
            <a:r>
              <a:rPr lang="en-US" altLang="en-US"/>
              <a:t>	if(b==2)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printf("%d - %d = %d",a,c,a-c);</a:t>
            </a:r>
            <a:endParaRPr lang="en-US" altLang="en-US"/>
          </a:p>
          <a:p>
            <a:pPr>
              <a:defRPr/>
            </a:pPr>
            <a:r>
              <a:rPr lang="en-US" altLang="en-US"/>
              <a:t>	if(b==3)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printf("%d * %d = %d",a,c,a*c);</a:t>
            </a:r>
            <a:endParaRPr lang="en-US" altLang="en-US"/>
          </a:p>
          <a:p>
            <a:pPr>
              <a:defRPr/>
            </a:pPr>
            <a:r>
              <a:rPr lang="en-US" altLang="en-US"/>
              <a:t>	if(b==4)</a:t>
            </a:r>
            <a:endParaRPr lang="en-US" altLang="en-US"/>
          </a:p>
          <a:p>
            <a:pPr>
              <a:defRPr/>
            </a:pPr>
            <a:r>
              <a:rPr lang="en-US" altLang="en-US"/>
              <a:t>		printf("%d / %d = %d",a,c,a/c);</a:t>
            </a:r>
            <a:endParaRPr lang="en-US" altLang="en-US"/>
          </a:p>
          <a:p>
            <a:pPr>
              <a:defRPr/>
            </a:pPr>
            <a:r>
              <a:rPr lang="en-US" altLang="en-US"/>
              <a:t>	printf("\n") ;</a:t>
            </a:r>
            <a:endParaRPr lang="en-US" altLang="en-US"/>
          </a:p>
          <a:p>
            <a:pPr>
              <a:defRPr/>
            </a:pPr>
            <a:r>
              <a:rPr lang="en-US" altLang="en-US"/>
              <a:t>	system("pause");</a:t>
            </a:r>
            <a:endParaRPr lang="en-US" altLang="en-US"/>
          </a:p>
          <a:p>
            <a:pPr>
              <a:defRPr/>
            </a:pPr>
            <a:r>
              <a:rPr lang="en-US" altLang="en-US"/>
              <a:t>}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92</ep:Words>
  <ep:PresentationFormat>와이드스크린</ep:PresentationFormat>
  <ep:Paragraphs>57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조건문 실습 결과 제출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2019-04-14T05:45:51.000</dcterms:created>
  <dc:creator>시철 정</dc:creator>
  <cp:lastModifiedBy>user</cp:lastModifiedBy>
  <dcterms:modified xsi:type="dcterms:W3CDTF">2019-04-14T12:38:19.069</dcterms:modified>
  <cp:revision>2</cp:revision>
  <dc:title>조건문 실습 결과 제출</dc:title>
  <cp:version>1000.0000.01</cp:version>
</cp:coreProperties>
</file>