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1CF43-A547-FDA7-FC15-D27F1DE99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스마트 디바이스활용</a:t>
            </a:r>
            <a:br>
              <a:rPr lang="en-US" altLang="ko-KR" dirty="0"/>
            </a:br>
            <a:r>
              <a:rPr lang="en-US" altLang="ko-KR" dirty="0"/>
              <a:t>file dump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59378F-2CA7-503A-7A3F-27A71119D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415216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8765A-5A9D-A070-0AE7-8384C082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A253-BB4B-8E53-531C-C3261AEC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692122"/>
            <a:ext cx="8596668" cy="3880773"/>
          </a:xfrm>
        </p:spPr>
        <p:txBody>
          <a:bodyPr/>
          <a:lstStyle/>
          <a:p>
            <a:r>
              <a:rPr lang="ko-KR" altLang="en-US" dirty="0"/>
              <a:t>기존에 배운 </a:t>
            </a:r>
            <a:r>
              <a:rPr lang="en-US" altLang="ko-KR" dirty="0" err="1"/>
              <a:t>Dumpa</a:t>
            </a:r>
            <a:r>
              <a:rPr lang="en-US" altLang="ko-KR" dirty="0"/>
              <a:t>, </a:t>
            </a:r>
            <a:r>
              <a:rPr lang="en-US" altLang="ko-KR" dirty="0" err="1"/>
              <a:t>Dumph</a:t>
            </a:r>
            <a:r>
              <a:rPr lang="en-US" altLang="ko-KR" dirty="0"/>
              <a:t> </a:t>
            </a:r>
            <a:r>
              <a:rPr lang="ko-KR" altLang="en-US" dirty="0"/>
              <a:t>파일을 응용</a:t>
            </a:r>
            <a:endParaRPr lang="en-US" altLang="ko-KR" dirty="0"/>
          </a:p>
          <a:p>
            <a:r>
              <a:rPr lang="ko-KR" altLang="en-US" dirty="0"/>
              <a:t>타입별로 </a:t>
            </a:r>
            <a:r>
              <a:rPr lang="en-US" altLang="ko-KR" dirty="0"/>
              <a:t>ASCII </a:t>
            </a:r>
            <a:r>
              <a:rPr lang="ko-KR" altLang="en-US" dirty="0"/>
              <a:t>코드</a:t>
            </a:r>
            <a:r>
              <a:rPr lang="en-US" altLang="ko-KR" dirty="0"/>
              <a:t>, 16</a:t>
            </a:r>
            <a:r>
              <a:rPr lang="ko-KR" altLang="en-US" dirty="0"/>
              <a:t>진수</a:t>
            </a:r>
            <a:r>
              <a:rPr lang="en-US" altLang="ko-KR" dirty="0"/>
              <a:t>, </a:t>
            </a:r>
            <a:r>
              <a:rPr lang="ko-KR" altLang="en-US" dirty="0"/>
              <a:t>둘 다 출력할 수 있도록 설정 가능한 코드</a:t>
            </a:r>
            <a:endParaRPr lang="en-US" altLang="ko-KR" dirty="0"/>
          </a:p>
          <a:p>
            <a:r>
              <a:rPr lang="ko-KR" altLang="en-US" dirty="0"/>
              <a:t>덤프를 출력할 때 한 줄에 출력하는 값의 수를 조절할 수 있음</a:t>
            </a:r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ko-KR" altLang="en-US" dirty="0"/>
              <a:t>에 명령어를 입력하는 형식으로 설정함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6E1BEF-B720-6D4B-57C3-29104852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0096"/>
            <a:ext cx="4343543" cy="2054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396862-2F94-7E24-1360-5DDE0CD0E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258" y="1583031"/>
            <a:ext cx="4155964" cy="2311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C80311-271A-1CEC-53AC-0C33761A3BEC}"/>
              </a:ext>
            </a:extLst>
          </p:cNvPr>
          <p:cNvSpPr txBox="1"/>
          <p:nvPr/>
        </p:nvSpPr>
        <p:spPr>
          <a:xfrm>
            <a:off x="1540093" y="3953934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ASCII </a:t>
            </a:r>
            <a:r>
              <a:rPr lang="ko-KR" altLang="en-US" dirty="0"/>
              <a:t>코드</a:t>
            </a:r>
            <a:r>
              <a:rPr lang="en-US" altLang="ko-KR" dirty="0"/>
              <a:t>, 16</a:t>
            </a:r>
            <a:r>
              <a:rPr lang="ko-KR" altLang="en-US" dirty="0"/>
              <a:t>진수 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FAF6E-D0F6-D75E-2EE0-6FE2995C989F}"/>
              </a:ext>
            </a:extLst>
          </p:cNvPr>
          <p:cNvSpPr txBox="1"/>
          <p:nvPr/>
        </p:nvSpPr>
        <p:spPr>
          <a:xfrm>
            <a:off x="5176044" y="3953934"/>
            <a:ext cx="452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둘 다 출력하거나 파일을 잘못 입력했을 때</a:t>
            </a:r>
          </a:p>
        </p:txBody>
      </p:sp>
    </p:spTree>
    <p:extLst>
      <p:ext uri="{BB962C8B-B14F-4D97-AF65-F5344CB8AC3E}">
        <p14:creationId xmlns:p14="http://schemas.microsoft.com/office/powerpoint/2010/main" val="315571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36A50-E516-5102-47DA-4D1A801D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E71DEB7-5E3E-B828-5E14-D813F09B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파일</a:t>
            </a:r>
            <a:r>
              <a:rPr lang="en-US" altLang="ko-KR" dirty="0"/>
              <a:t>				– </a:t>
            </a:r>
            <a:r>
              <a:rPr lang="en-US" altLang="ko-KR" dirty="0" err="1"/>
              <a:t>dumpa.c</a:t>
            </a:r>
            <a:endParaRPr lang="en-US" altLang="ko-KR" dirty="0"/>
          </a:p>
          <a:p>
            <a:r>
              <a:rPr lang="ko-KR" altLang="en-US" dirty="0"/>
              <a:t>통합 연산 파일</a:t>
            </a:r>
            <a:r>
              <a:rPr lang="en-US" altLang="ko-KR" dirty="0"/>
              <a:t>		- </a:t>
            </a:r>
            <a:r>
              <a:rPr lang="en-US" altLang="ko-KR" dirty="0" err="1"/>
              <a:t>DumpHexa.c,h</a:t>
            </a:r>
            <a:endParaRPr lang="en-US" altLang="ko-KR" dirty="0"/>
          </a:p>
          <a:p>
            <a:r>
              <a:rPr lang="ko-KR" altLang="en-US" dirty="0" err="1"/>
              <a:t>오류문</a:t>
            </a:r>
            <a:r>
              <a:rPr lang="ko-KR" altLang="en-US" dirty="0"/>
              <a:t> 출력 파일</a:t>
            </a:r>
            <a:r>
              <a:rPr lang="en-US" altLang="ko-KR" dirty="0"/>
              <a:t>		- </a:t>
            </a:r>
            <a:r>
              <a:rPr lang="en-US" altLang="ko-KR" dirty="0" err="1"/>
              <a:t>openfiles.c</a:t>
            </a:r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/>
              <a:t>진수 출력 파일</a:t>
            </a:r>
            <a:r>
              <a:rPr lang="en-US" altLang="ko-KR" dirty="0"/>
              <a:t>		- </a:t>
            </a:r>
            <a:r>
              <a:rPr lang="en-US" altLang="ko-KR" dirty="0" err="1"/>
              <a:t>hexa.c</a:t>
            </a:r>
            <a:endParaRPr lang="en-US" altLang="ko-KR" dirty="0"/>
          </a:p>
          <a:p>
            <a:r>
              <a:rPr lang="en-US" altLang="ko-KR" dirty="0"/>
              <a:t>ASCII</a:t>
            </a:r>
            <a:r>
              <a:rPr lang="ko-KR" altLang="en-US" dirty="0"/>
              <a:t>코드 출력 파일</a:t>
            </a:r>
            <a:r>
              <a:rPr lang="en-US" altLang="ko-KR" dirty="0"/>
              <a:t>	- </a:t>
            </a:r>
            <a:r>
              <a:rPr lang="en-US" altLang="ko-KR" dirty="0" err="1"/>
              <a:t>ascii.c</a:t>
            </a:r>
            <a:endParaRPr lang="en-US" altLang="ko-KR" dirty="0"/>
          </a:p>
          <a:p>
            <a:r>
              <a:rPr lang="ko-KR" altLang="en-US" dirty="0"/>
              <a:t>둘 다 출력하는 파일</a:t>
            </a:r>
            <a:r>
              <a:rPr lang="en-US" altLang="ko-KR" dirty="0"/>
              <a:t>	- </a:t>
            </a:r>
            <a:r>
              <a:rPr lang="en-US" altLang="ko-KR" dirty="0" err="1"/>
              <a:t>hexascii.c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6F9BC6D-3514-7B92-D50E-676EEA6C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711" y="2160589"/>
            <a:ext cx="2262291" cy="34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2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58032-90C3-D570-A7CB-F9423185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br>
              <a:rPr lang="en-US" altLang="ko-KR" dirty="0"/>
            </a:br>
            <a:r>
              <a:rPr lang="en-US" altLang="ko-KR" dirty="0" err="1"/>
              <a:t>dumpa.c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E0864-1BC5-DBD3-EBC7-9D1F6893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로컬 변수 선언</a:t>
            </a:r>
            <a:endParaRPr lang="en-US" altLang="ko-KR" dirty="0"/>
          </a:p>
          <a:p>
            <a:r>
              <a:rPr lang="en-US" altLang="ko-KR" dirty="0"/>
              <a:t>switch </a:t>
            </a:r>
            <a:r>
              <a:rPr lang="ko-KR" altLang="en-US" dirty="0"/>
              <a:t>함수로 상황 별 입출력문 설정</a:t>
            </a:r>
            <a:endParaRPr lang="en-US" altLang="ko-KR" dirty="0"/>
          </a:p>
          <a:p>
            <a:r>
              <a:rPr lang="ko-KR" altLang="en-US" dirty="0"/>
              <a:t>출력 타입</a:t>
            </a:r>
            <a:r>
              <a:rPr lang="en-US" altLang="ko-KR" dirty="0"/>
              <a:t>, </a:t>
            </a:r>
            <a:r>
              <a:rPr lang="ko-KR" altLang="en-US" dirty="0"/>
              <a:t>열 당 </a:t>
            </a:r>
            <a:r>
              <a:rPr lang="ko-KR" altLang="en-US" dirty="0" err="1"/>
              <a:t>출력수를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en-US" altLang="ko-KR" dirty="0" err="1"/>
              <a:t>DumpHexa.c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파일 종료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BC7709-ACB4-382D-6817-5C2C72A6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34" y="1167071"/>
            <a:ext cx="4923535" cy="5224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43298F-58D6-3518-2ABA-64F59779B998}"/>
              </a:ext>
            </a:extLst>
          </p:cNvPr>
          <p:cNvSpPr txBox="1"/>
          <p:nvPr/>
        </p:nvSpPr>
        <p:spPr>
          <a:xfrm>
            <a:off x="6812234" y="816638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dumpa.c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78961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A742D-E20E-C829-0421-A3A8B08E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br>
              <a:rPr lang="en-US" altLang="ko-KR" dirty="0"/>
            </a:br>
            <a:r>
              <a:rPr lang="en-US" altLang="ko-KR" dirty="0" err="1"/>
              <a:t>DumpHexa.c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6581E-294D-FBEE-E7B9-0D4DF501D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파일에서 변수를 </a:t>
            </a:r>
            <a:r>
              <a:rPr lang="ko-KR" altLang="en-US" dirty="0" err="1"/>
              <a:t>읽어들일</a:t>
            </a:r>
            <a:r>
              <a:rPr lang="ko-KR" altLang="en-US" dirty="0"/>
              <a:t> 배열 선언</a:t>
            </a:r>
            <a:endParaRPr lang="en-US" altLang="ko-KR" dirty="0"/>
          </a:p>
          <a:p>
            <a:r>
              <a:rPr lang="ko-KR" altLang="en-US" dirty="0"/>
              <a:t>연산을 위해 필요한 변수들 선언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이용해서 </a:t>
            </a:r>
            <a:r>
              <a:rPr lang="en-US" altLang="ko-KR" dirty="0"/>
              <a:t>dump </a:t>
            </a:r>
            <a:r>
              <a:rPr lang="ko-KR" altLang="en-US" dirty="0"/>
              <a:t>파일 출력</a:t>
            </a:r>
            <a:endParaRPr lang="en-US" altLang="ko-KR" dirty="0"/>
          </a:p>
          <a:p>
            <a:r>
              <a:rPr lang="en-US" altLang="ko-KR" dirty="0"/>
              <a:t>switch</a:t>
            </a:r>
            <a:r>
              <a:rPr lang="ko-KR" altLang="en-US" dirty="0"/>
              <a:t>를 이용해서 타입 별 코드 출력</a:t>
            </a:r>
            <a:r>
              <a:rPr lang="en-US" altLang="ko-KR" dirty="0"/>
              <a:t>, dump</a:t>
            </a:r>
            <a:r>
              <a:rPr lang="ko-KR" altLang="en-US" dirty="0"/>
              <a:t> 파일 완성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E2BF62-6683-2B5F-A898-DC5C38B1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582" y="1452282"/>
            <a:ext cx="4417361" cy="5027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C2B4F2-33FB-CBEA-B979-1F0A40A74000}"/>
              </a:ext>
            </a:extLst>
          </p:cNvPr>
          <p:cNvSpPr txBox="1"/>
          <p:nvPr/>
        </p:nvSpPr>
        <p:spPr>
          <a:xfrm>
            <a:off x="6994582" y="108533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DumpHexa.c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9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0638-94DD-13A9-B7B5-7323D924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br>
              <a:rPr lang="en-US" altLang="ko-KR" dirty="0"/>
            </a:br>
            <a:r>
              <a:rPr lang="ko-KR" altLang="en-US" dirty="0"/>
              <a:t>타입 별 연산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0D974-FCFD-7524-43C1-F4E81CB3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입력받은</a:t>
            </a:r>
            <a:r>
              <a:rPr lang="ko-KR" altLang="en-US" dirty="0"/>
              <a:t> 코드를 타입 별로 변환해서 배열에 저장</a:t>
            </a:r>
            <a:endParaRPr lang="en-US" altLang="ko-KR" dirty="0"/>
          </a:p>
          <a:p>
            <a:r>
              <a:rPr lang="en-US" altLang="ko-KR" dirty="0"/>
              <a:t>ASCII – 	char (%c) </a:t>
            </a:r>
            <a:r>
              <a:rPr lang="ko-KR" altLang="en-US" dirty="0"/>
              <a:t>형식으로 변환</a:t>
            </a:r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- 	%02X</a:t>
            </a:r>
            <a:r>
              <a:rPr lang="ko-KR" altLang="en-US" dirty="0"/>
              <a:t> 형식으로 변환</a:t>
            </a:r>
            <a:endParaRPr lang="en-US" altLang="ko-KR" dirty="0"/>
          </a:p>
          <a:p>
            <a:r>
              <a:rPr lang="ko-KR" altLang="en-US" dirty="0"/>
              <a:t>모두 </a:t>
            </a:r>
            <a:r>
              <a:rPr lang="en-US" altLang="ko-KR" dirty="0"/>
              <a:t>-	</a:t>
            </a:r>
            <a:r>
              <a:rPr lang="ko-KR" altLang="en-US" dirty="0"/>
              <a:t>둘 다 출력하되</a:t>
            </a:r>
            <a:r>
              <a:rPr lang="en-US" altLang="ko-KR" dirty="0"/>
              <a:t>, 2</a:t>
            </a:r>
            <a:r>
              <a:rPr lang="ko-KR" altLang="en-US" dirty="0"/>
              <a:t>개의 배열 이용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이 경우엔 </a:t>
            </a:r>
            <a:r>
              <a:rPr lang="en-US" altLang="ko-KR" dirty="0" err="1"/>
              <a:t>DumpHexa.c</a:t>
            </a:r>
            <a:r>
              <a:rPr lang="ko-KR" altLang="en-US" dirty="0"/>
              <a:t>에서 배열을 따로 저장할 개별 코드 설정</a:t>
            </a:r>
            <a:endParaRPr lang="en-US" altLang="ko-KR" dirty="0"/>
          </a:p>
          <a:p>
            <a:r>
              <a:rPr lang="ko-KR" altLang="en-US" dirty="0"/>
              <a:t>입력 파일의 입력 순서 반환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278440-590B-7ECA-2AC3-6714A298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53" y="978932"/>
            <a:ext cx="4029637" cy="2219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60E49-6CF4-F59C-BF04-2A9688283D90}"/>
              </a:ext>
            </a:extLst>
          </p:cNvPr>
          <p:cNvSpPr txBox="1"/>
          <p:nvPr/>
        </p:nvSpPr>
        <p:spPr>
          <a:xfrm>
            <a:off x="7834653" y="6096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hexa.c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75F95-2607-E18F-F365-D288ABC19AFF}"/>
              </a:ext>
            </a:extLst>
          </p:cNvPr>
          <p:cNvSpPr txBox="1"/>
          <p:nvPr/>
        </p:nvSpPr>
        <p:spPr>
          <a:xfrm>
            <a:off x="7834653" y="160659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ascii.c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AAA0C2-DFA5-6CB0-B814-4FB8DF2B0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231" y="1930400"/>
            <a:ext cx="3972479" cy="2105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EFDC3D-536F-558D-2E73-207699A0BE0D}"/>
              </a:ext>
            </a:extLst>
          </p:cNvPr>
          <p:cNvSpPr txBox="1"/>
          <p:nvPr/>
        </p:nvSpPr>
        <p:spPr>
          <a:xfrm>
            <a:off x="7834651" y="2558059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hexascii.c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607631-921F-D773-9FF2-98C9AA1CD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653" y="2927391"/>
            <a:ext cx="4029637" cy="26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1DA60-3983-9429-3174-16657878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br>
              <a:rPr lang="en-US" altLang="ko-KR" dirty="0"/>
            </a:br>
            <a:r>
              <a:rPr lang="en-US" altLang="ko-KR" dirty="0" err="1"/>
              <a:t>openfiles.c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FB6B7-B7B8-8DB8-8E92-C5283479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찾을 수 없을 시 오류 코드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A250F6-95E5-CF8D-B5B4-DE7CE9148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443" y="2160589"/>
            <a:ext cx="3696839" cy="1347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0564D1-16AE-D1CD-F99D-43522A95489F}"/>
              </a:ext>
            </a:extLst>
          </p:cNvPr>
          <p:cNvSpPr txBox="1"/>
          <p:nvPr/>
        </p:nvSpPr>
        <p:spPr>
          <a:xfrm>
            <a:off x="7661443" y="179125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openfiles.c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05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9F53A-2A3E-BBA8-C3A7-F686E6B2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4895E-8648-4E5B-A0A0-8F5DC1C8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조장 </a:t>
            </a:r>
            <a:r>
              <a:rPr lang="en-US" altLang="ko-KR" dirty="0"/>
              <a:t>– </a:t>
            </a:r>
            <a:r>
              <a:rPr lang="ko-KR" altLang="en-US" dirty="0" err="1"/>
              <a:t>정시철</a:t>
            </a:r>
            <a:endParaRPr lang="en-US" altLang="ko-KR" dirty="0"/>
          </a:p>
          <a:p>
            <a:r>
              <a:rPr lang="ko-KR" altLang="en-US" dirty="0"/>
              <a:t>조원 </a:t>
            </a:r>
            <a:r>
              <a:rPr lang="en-US" altLang="ko-KR" dirty="0"/>
              <a:t>– </a:t>
            </a:r>
            <a:r>
              <a:rPr lang="ko-KR" altLang="en-US" dirty="0" err="1"/>
              <a:t>강해성</a:t>
            </a:r>
            <a:r>
              <a:rPr lang="en-US" altLang="ko-KR" dirty="0"/>
              <a:t>, </a:t>
            </a:r>
            <a:r>
              <a:rPr lang="ko-KR" altLang="en-US" dirty="0"/>
              <a:t>윤영찬</a:t>
            </a:r>
            <a:r>
              <a:rPr lang="en-US" altLang="ko-KR" dirty="0"/>
              <a:t>, </a:t>
            </a:r>
            <a:r>
              <a:rPr lang="ko-KR" altLang="en-US" dirty="0"/>
              <a:t>전승호</a:t>
            </a:r>
            <a:r>
              <a:rPr lang="en-US" altLang="ko-KR" dirty="0"/>
              <a:t>, </a:t>
            </a:r>
            <a:r>
              <a:rPr lang="ko-KR" altLang="en-US" dirty="0" err="1"/>
              <a:t>황영훈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75745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</TotalTime>
  <Words>290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패싯</vt:lpstr>
      <vt:lpstr>스마트 디바이스활용 file dump</vt:lpstr>
      <vt:lpstr>프로그램 설명</vt:lpstr>
      <vt:lpstr>프로그램 구조</vt:lpstr>
      <vt:lpstr>프로그램 구조 dumpa.c</vt:lpstr>
      <vt:lpstr>프로그램 구조 DumpHexa.c</vt:lpstr>
      <vt:lpstr>프로그램 구조 타입 별 연산 프로그램</vt:lpstr>
      <vt:lpstr>프로그램 구조 openfiles.c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디바이스활용 file dump 응용 프로그램</dc:title>
  <dc:creator>정 시철</dc:creator>
  <cp:lastModifiedBy>정 시철</cp:lastModifiedBy>
  <cp:revision>2</cp:revision>
  <dcterms:created xsi:type="dcterms:W3CDTF">2022-06-15T04:30:07Z</dcterms:created>
  <dcterms:modified xsi:type="dcterms:W3CDTF">2022-06-15T15:22:14Z</dcterms:modified>
</cp:coreProperties>
</file>