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4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ashe152@kbu.ac.kr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오픈소스시스템활용</a:t>
            </a:r>
            <a:br>
              <a:rPr lang="en-US" altLang="ko-KR" dirty="0"/>
            </a:br>
            <a:r>
              <a:rPr lang="ko-KR" altLang="en-US" dirty="0"/>
              <a:t>스마트서비스제품개발프로젝트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8005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40F7F-F563-9837-7265-3FA7E685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기획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FD26A-3CFC-390D-81FE-B69FACC3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개발자들에게 유용한 편의기능 모음 사이트</a:t>
            </a:r>
            <a:endParaRPr lang="en-US" altLang="ko-KR" dirty="0"/>
          </a:p>
          <a:p>
            <a:r>
              <a:rPr lang="ko-KR" altLang="en-US" dirty="0"/>
              <a:t>사용자의 </a:t>
            </a:r>
            <a:r>
              <a:rPr lang="en-US" altLang="ko-KR" dirty="0"/>
              <a:t>IPv4, IPv6 </a:t>
            </a:r>
            <a:r>
              <a:rPr lang="ko-KR" altLang="en-US" dirty="0"/>
              <a:t>주소를 알려준다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RGB </a:t>
            </a:r>
            <a:r>
              <a:rPr lang="ko-KR" altLang="en-US" dirty="0"/>
              <a:t>색상을 쉽게 찾아주는 기능이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아스키 코드</a:t>
            </a:r>
            <a:r>
              <a:rPr lang="en-US" altLang="ko-KR" dirty="0"/>
              <a:t>, </a:t>
            </a:r>
            <a:r>
              <a:rPr lang="ko-KR" altLang="en-US" dirty="0"/>
              <a:t>유니코드 등의 표를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60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FF9DC-48D0-4A6C-0B50-E9CE6D31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752F6-5DE9-67A6-6253-6D00DC02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 구축 능력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기본 구축</a:t>
            </a:r>
            <a:r>
              <a:rPr lang="en-US" altLang="ko-KR" dirty="0"/>
              <a:t>, CSS </a:t>
            </a:r>
            <a:r>
              <a:rPr lang="ko-KR" altLang="en-US" dirty="0"/>
              <a:t>디자인 능력</a:t>
            </a:r>
            <a:r>
              <a:rPr lang="en-US" altLang="ko-KR" dirty="0"/>
              <a:t>, JavaScript, </a:t>
            </a:r>
            <a:r>
              <a:rPr lang="en-US" altLang="ko-KR" dirty="0" err="1"/>
              <a:t>jQuary</a:t>
            </a:r>
            <a:r>
              <a:rPr lang="en-US" altLang="ko-KR" dirty="0"/>
              <a:t> </a:t>
            </a:r>
            <a:r>
              <a:rPr lang="ko-KR" altLang="en-US" dirty="0"/>
              <a:t>등의 웹 코딩 능력</a:t>
            </a:r>
            <a:endParaRPr lang="en-US" altLang="ko-KR" dirty="0"/>
          </a:p>
          <a:p>
            <a:r>
              <a:rPr lang="ko-KR" altLang="en-US" dirty="0"/>
              <a:t>각종 도움을 주는 기능마다 그에 관련한 기술의 이해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Css</a:t>
            </a:r>
            <a:r>
              <a:rPr lang="en-US" altLang="ko-KR" dirty="0"/>
              <a:t>, API </a:t>
            </a:r>
            <a:r>
              <a:rPr lang="ko-KR" altLang="en-US" dirty="0"/>
              <a:t>등 오픈 소스 기능을 이용하여 웹 페이지를 개발할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152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7144F-3CC3-760F-7E99-BE462A6A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시장성</a:t>
            </a:r>
            <a:r>
              <a:rPr lang="en-US" altLang="ko-KR" dirty="0">
                <a:latin typeface="+mj-ea"/>
              </a:rPr>
              <a:t>?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94621-0363-105B-DE0D-F7DF1DA7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처음부터 시장성을 고려하기 보단 사용자의 편의를 제공함으로써</a:t>
            </a:r>
            <a:r>
              <a:rPr lang="en-US" altLang="ko-KR" dirty="0"/>
              <a:t>, </a:t>
            </a:r>
            <a:r>
              <a:rPr lang="ko-KR" altLang="en-US" dirty="0"/>
              <a:t>사용자들의 인지도를 쌓는 것이 먼저라고 생각합니다</a:t>
            </a:r>
            <a:r>
              <a:rPr lang="en-US" altLang="ko-KR" dirty="0"/>
              <a:t>. </a:t>
            </a:r>
            <a:r>
              <a:rPr lang="ko-KR" altLang="en-US" dirty="0"/>
              <a:t>그래서 상품화의 목적보단 유저들의 만족도와 편의에 페이스를 맞춰 개발할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아마 기본적으로 편의 기능을 사용할 때 일부 광고처럼 간단히 수익을 만들 수 있는 방법은 고려해볼 것 같습니다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829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3E8F8-511F-80AB-71FC-88B0BE23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D6A5A-41DC-BA93-919C-284995AF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60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방향성의 변화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2133600"/>
            <a:ext cx="7672388" cy="3777622"/>
          </a:xfrm>
        </p:spPr>
        <p:txBody>
          <a:bodyPr/>
          <a:lstStyle/>
          <a:p>
            <a:r>
              <a:rPr lang="ko-KR" altLang="en-US" dirty="0"/>
              <a:t>초기엔 단순히 연습을 기반으로 기초적인 서버 구현이나 웹 페이지를 만드는 것 정도를 목표로 잡았으나</a:t>
            </a:r>
            <a:r>
              <a:rPr lang="en-US" altLang="ko-KR" dirty="0"/>
              <a:t>, </a:t>
            </a:r>
            <a:r>
              <a:rPr lang="ko-KR" altLang="en-US" dirty="0"/>
              <a:t>우리와 같은 간이 서버 제작 튜토리얼을 공유해서 사용자들에게 도움을 주는 방법 또한 고안했습니다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Sql</a:t>
            </a:r>
            <a:r>
              <a:rPr lang="ko-KR" altLang="en-US" dirty="0"/>
              <a:t>이나 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ko-KR" altLang="en-US" dirty="0"/>
              <a:t>등을 이용한 데이터 관리</a:t>
            </a:r>
            <a:r>
              <a:rPr lang="en-US" altLang="ko-KR" dirty="0"/>
              <a:t>, python</a:t>
            </a:r>
            <a:r>
              <a:rPr lang="ko-KR" altLang="en-US" dirty="0"/>
              <a:t>을 이용한 </a:t>
            </a:r>
            <a:r>
              <a:rPr lang="ko-KR" altLang="en-US" dirty="0" err="1"/>
              <a:t>챗봇</a:t>
            </a:r>
            <a:r>
              <a:rPr lang="ko-KR" altLang="en-US" dirty="0"/>
              <a:t> 시스템을 구현하는 방향성도 고려해보았지만</a:t>
            </a:r>
            <a:r>
              <a:rPr lang="en-US" altLang="ko-KR" dirty="0"/>
              <a:t>, </a:t>
            </a:r>
            <a:r>
              <a:rPr lang="ko-KR" altLang="en-US" dirty="0"/>
              <a:t>어떠한 기능으로 넣을 지 애매해서 넣지 못하였습니다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와 안드로이드 앱을 접목시키는 방향성도 생각해보았지만 </a:t>
            </a:r>
            <a:r>
              <a:rPr lang="ko-KR" altLang="en-US" dirty="0" err="1"/>
              <a:t>챗봇</a:t>
            </a:r>
            <a:r>
              <a:rPr lang="ko-KR" altLang="en-US" dirty="0"/>
              <a:t> 시스템과 같은 맥락으로 구현하는데 어려움이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세부적이고 다양한 기술보다는 일단 </a:t>
            </a:r>
            <a:r>
              <a:rPr lang="en-US" altLang="ko-KR" dirty="0"/>
              <a:t>html</a:t>
            </a:r>
            <a:r>
              <a:rPr lang="ko-KR" altLang="en-US" dirty="0"/>
              <a:t> 디자인과 </a:t>
            </a:r>
            <a:r>
              <a:rPr lang="en-US" altLang="ko-KR" dirty="0"/>
              <a:t>JavaScript</a:t>
            </a:r>
            <a:r>
              <a:rPr lang="ko-KR" altLang="en-US" dirty="0"/>
              <a:t>를 </a:t>
            </a:r>
            <a:r>
              <a:rPr lang="ko-KR" altLang="en-US" dirty="0" err="1"/>
              <a:t>정성들여서</a:t>
            </a:r>
            <a:r>
              <a:rPr lang="ko-KR" altLang="en-US" dirty="0"/>
              <a:t> 개발한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20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8A4FC-5B65-269D-D8F1-2ED5F20F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45F1DB-BE1F-C792-6FD7-9EAA97724B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조장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정시철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010-2762-3552, </a:t>
            </a:r>
            <a:r>
              <a:rPr lang="en-US" altLang="ko-KR" dirty="0">
                <a:hlinkClick r:id="rId2"/>
              </a:rPr>
              <a:t>ashe152@kbu.ac</a:t>
            </a:r>
            <a:r>
              <a:rPr lang="en-US" altLang="ko-KR">
                <a:hlinkClick r:id="rId2"/>
              </a:rPr>
              <a:t>.kr</a:t>
            </a:r>
            <a:endParaRPr lang="en-US" altLang="ko-KR" dirty="0"/>
          </a:p>
          <a:p>
            <a:r>
              <a:rPr lang="ko-KR" altLang="en-US" dirty="0"/>
              <a:t>조원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윤영찬 </a:t>
            </a:r>
            <a:r>
              <a:rPr lang="en-US" altLang="ko-KR" dirty="0"/>
              <a:t>– </a:t>
            </a:r>
            <a:r>
              <a:rPr lang="ko-KR" altLang="en-US" dirty="0"/>
              <a:t>서버 개발</a:t>
            </a:r>
            <a:r>
              <a:rPr lang="en-US" altLang="ko-KR" dirty="0"/>
              <a:t>, </a:t>
            </a:r>
            <a:r>
              <a:rPr lang="ko-KR" altLang="en-US" dirty="0"/>
              <a:t>발표 보조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전승호 </a:t>
            </a:r>
            <a:r>
              <a:rPr lang="en-US" altLang="ko-KR" dirty="0"/>
              <a:t>– html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아이디어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배성서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서버 개발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황영훈</a:t>
            </a:r>
            <a:r>
              <a:rPr lang="ko-KR" altLang="en-US" dirty="0"/>
              <a:t> </a:t>
            </a:r>
            <a:r>
              <a:rPr lang="en-US" altLang="ko-KR" dirty="0"/>
              <a:t>– html </a:t>
            </a:r>
            <a:r>
              <a:rPr lang="ko-KR" altLang="en-US" dirty="0"/>
              <a:t>디자인</a:t>
            </a:r>
            <a:r>
              <a:rPr lang="en-US" altLang="ko-KR" dirty="0"/>
              <a:t>, </a:t>
            </a:r>
            <a:r>
              <a:rPr lang="ko-KR" altLang="en-US" dirty="0"/>
              <a:t>아이디어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권혁주</a:t>
            </a:r>
            <a:r>
              <a:rPr lang="en-US" altLang="ko-KR" dirty="0"/>
              <a:t> – </a:t>
            </a:r>
            <a:r>
              <a:rPr lang="ko-KR" altLang="en-US" dirty="0"/>
              <a:t>서버 개발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4774B-253D-C9F7-F403-D5774305ED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, </a:t>
            </a:r>
            <a:r>
              <a:rPr lang="ko-KR" altLang="en-US" dirty="0"/>
              <a:t>도움을 준 사이트 등</a:t>
            </a:r>
            <a:endParaRPr lang="en-US" altLang="ko-KR" dirty="0"/>
          </a:p>
          <a:p>
            <a:r>
              <a:rPr lang="en-US" altLang="ko-KR" dirty="0"/>
              <a:t>api.ip.pe.kr</a:t>
            </a:r>
          </a:p>
          <a:p>
            <a:r>
              <a:rPr lang="en-US" altLang="ko-KR" dirty="0"/>
              <a:t>api6.ipify.org</a:t>
            </a:r>
          </a:p>
          <a:p>
            <a:r>
              <a:rPr lang="en-US" altLang="ko-KR" dirty="0"/>
              <a:t>JSDELIVR - spectrum-colorpicker2</a:t>
            </a:r>
          </a:p>
          <a:p>
            <a:r>
              <a:rPr lang="en-US" altLang="ko-KR" dirty="0"/>
              <a:t>Amazon AWS</a:t>
            </a:r>
          </a:p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Tools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프로그램들</a:t>
            </a:r>
            <a:endParaRPr lang="en-US" altLang="ko-KR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dirty="0"/>
              <a:t>SYMBL,</a:t>
            </a:r>
            <a:r>
              <a:rPr lang="ko-KR" altLang="en-US" dirty="0"/>
              <a:t> </a:t>
            </a:r>
            <a:r>
              <a:rPr lang="en-US" altLang="ko-KR" dirty="0"/>
              <a:t>TITUS</a:t>
            </a:r>
          </a:p>
          <a:p>
            <a:r>
              <a:rPr lang="ko-KR" altLang="en-US" dirty="0"/>
              <a:t>사진 </a:t>
            </a:r>
            <a:r>
              <a:rPr lang="en-US" altLang="ko-KR" dirty="0"/>
              <a:t>- </a:t>
            </a:r>
            <a:r>
              <a:rPr lang="en-US" altLang="ko-KR" dirty="0" err="1"/>
              <a:t>pngtree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59617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</TotalTime>
  <Words>281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HY중고딕</vt:lpstr>
      <vt:lpstr>Arial</vt:lpstr>
      <vt:lpstr>Century Gothic</vt:lpstr>
      <vt:lpstr>Wingdings 3</vt:lpstr>
      <vt:lpstr>줄기</vt:lpstr>
      <vt:lpstr>오픈소스시스템활용 스마트서비스제품개발프로젝트</vt:lpstr>
      <vt:lpstr>기본 기획</vt:lpstr>
      <vt:lpstr>필요 기술</vt:lpstr>
      <vt:lpstr>시장성?</vt:lpstr>
      <vt:lpstr>시연</vt:lpstr>
      <vt:lpstr>방향성의 변화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오픈소스시스템활용 스마트서비스제품개발프로젝트</dc:title>
  <dc:creator>5109</dc:creator>
  <cp:lastModifiedBy>시철 정</cp:lastModifiedBy>
  <cp:revision>31</cp:revision>
  <dcterms:created xsi:type="dcterms:W3CDTF">2023-03-06T05:13:05Z</dcterms:created>
  <dcterms:modified xsi:type="dcterms:W3CDTF">2023-06-12T04:08:06Z</dcterms:modified>
</cp:coreProperties>
</file>