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she152@kbu.ac.k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오픈소스시스템활용</a:t>
            </a:r>
            <a:br>
              <a:rPr lang="en-US" altLang="ko-KR" dirty="0"/>
            </a:br>
            <a:r>
              <a:rPr lang="ko-KR" altLang="en-US" dirty="0"/>
              <a:t>스마트서비스제품개발프로젝트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0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0F7F-F563-9837-7265-3FA7E68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FD26A-3CFC-390D-81FE-B69FACC3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개발자들에게 유용한 편의기능 모음 사이트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IPv4, IPv6 </a:t>
            </a:r>
            <a:r>
              <a:rPr lang="ko-KR" altLang="en-US" dirty="0"/>
              <a:t>주소를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색상을 쉽게 찾아주는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아스키 코드</a:t>
            </a:r>
            <a:r>
              <a:rPr lang="en-US" altLang="ko-KR" dirty="0"/>
              <a:t>, </a:t>
            </a:r>
            <a:r>
              <a:rPr lang="ko-KR" altLang="en-US" dirty="0"/>
              <a:t>유니코드 등의 표를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F9DC-48D0-4A6C-0B50-E9CE6D3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52F6-5DE9-67A6-6253-6D00DC0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구축 능력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구축</a:t>
            </a:r>
            <a:r>
              <a:rPr lang="en-US" altLang="ko-KR" dirty="0"/>
              <a:t>, CSS </a:t>
            </a:r>
            <a:r>
              <a:rPr lang="ko-KR" altLang="en-US" dirty="0"/>
              <a:t>디자인 능력</a:t>
            </a:r>
            <a:r>
              <a:rPr lang="en-US" altLang="ko-KR" dirty="0"/>
              <a:t>, JavaScript, </a:t>
            </a:r>
            <a:r>
              <a:rPr lang="en-US" altLang="ko-KR" dirty="0" err="1"/>
              <a:t>jQuary</a:t>
            </a:r>
            <a:r>
              <a:rPr lang="en-US" altLang="ko-KR" dirty="0"/>
              <a:t> </a:t>
            </a:r>
            <a:r>
              <a:rPr lang="ko-KR" altLang="en-US" dirty="0"/>
              <a:t>등의 웹 코딩 능력</a:t>
            </a:r>
            <a:endParaRPr lang="en-US" altLang="ko-KR" dirty="0"/>
          </a:p>
          <a:p>
            <a:r>
              <a:rPr lang="ko-KR" altLang="en-US" dirty="0"/>
              <a:t>각종 도움을 주는 기능마다 그에 관련한 기술의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en-US" altLang="ko-KR" dirty="0"/>
              <a:t>, API </a:t>
            </a:r>
            <a:r>
              <a:rPr lang="ko-KR" altLang="en-US" dirty="0"/>
              <a:t>등 오픈 소스 기능을 이용하여 웹 페이지를 개발할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144F-3CC3-760F-7E99-BE462A6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시장성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94621-0363-105B-DE0D-F7DF1DA7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시장성을 고려하기 보단 사용자의 편의를 제공함으로써</a:t>
            </a:r>
            <a:r>
              <a:rPr lang="en-US" altLang="ko-KR" dirty="0"/>
              <a:t>, </a:t>
            </a:r>
            <a:r>
              <a:rPr lang="ko-KR" altLang="en-US" dirty="0"/>
              <a:t>사용자들의 인지도를 쌓는 것이 먼저라고 생각합니다</a:t>
            </a:r>
            <a:r>
              <a:rPr lang="en-US" altLang="ko-KR" dirty="0"/>
              <a:t>. </a:t>
            </a:r>
            <a:r>
              <a:rPr lang="ko-KR" altLang="en-US" dirty="0"/>
              <a:t>그래서 상품화의 목적보단 유저들의 만족도와 편의에 페이스를 맞춰 개발할 예정입니다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2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 진행도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FC56BE-BB50-7A8E-ECE9-A04DBA45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630332"/>
            <a:ext cx="8915400" cy="1280890"/>
          </a:xfrm>
        </p:spPr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HTML  </a:t>
            </a:r>
            <a:r>
              <a:rPr lang="ko-KR" altLang="en-US" dirty="0"/>
              <a:t>디자인을 기획 중</a:t>
            </a:r>
            <a:endParaRPr lang="en-US" altLang="ko-KR" dirty="0"/>
          </a:p>
          <a:p>
            <a:r>
              <a:rPr lang="ko-KR" altLang="en-US" dirty="0" err="1"/>
              <a:t>메인을</a:t>
            </a:r>
            <a:r>
              <a:rPr lang="ko-KR" altLang="en-US" dirty="0"/>
              <a:t> 제외한 다른 항목은 추후 디자인 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3F7F0-A261-7030-24DC-3354562A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4378855" cy="2444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A76757-18E5-8A24-57A6-7B2D71B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884297"/>
            <a:ext cx="3770725" cy="24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방향성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7672388" cy="3777622"/>
          </a:xfrm>
        </p:spPr>
        <p:txBody>
          <a:bodyPr/>
          <a:lstStyle/>
          <a:p>
            <a:r>
              <a:rPr lang="ko-KR" altLang="en-US" dirty="0"/>
              <a:t>초기엔 단순히 연습을 기반으로 기초적인 서버 구현이나 웹 페이지를 만드는 것 정도를 목표로 잡았으나</a:t>
            </a:r>
            <a:r>
              <a:rPr lang="en-US" altLang="ko-KR" dirty="0"/>
              <a:t>, </a:t>
            </a:r>
            <a:r>
              <a:rPr lang="ko-KR" altLang="en-US" dirty="0"/>
              <a:t>우리와 같은 간이 서버 제작 튜토리얼을 공유해서 유저들에게 도움을 줄 전망</a:t>
            </a:r>
            <a:endParaRPr lang="en-US" altLang="ko-KR" dirty="0"/>
          </a:p>
          <a:p>
            <a:r>
              <a:rPr lang="en-US" altLang="ko-KR" dirty="0" err="1"/>
              <a:t>Sql</a:t>
            </a:r>
            <a:r>
              <a:rPr lang="ko-KR" altLang="en-US" dirty="0"/>
              <a:t>이나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등을 이용한 데이터 관리</a:t>
            </a:r>
            <a:r>
              <a:rPr lang="en-US" altLang="ko-KR" dirty="0"/>
              <a:t>, python</a:t>
            </a:r>
            <a:r>
              <a:rPr lang="ko-KR" altLang="en-US" dirty="0"/>
              <a:t>을 이용한 </a:t>
            </a:r>
            <a:r>
              <a:rPr lang="ko-KR" altLang="en-US" dirty="0" err="1"/>
              <a:t>챗봇</a:t>
            </a:r>
            <a:r>
              <a:rPr lang="ko-KR" altLang="en-US" dirty="0"/>
              <a:t> 시스템을 구현하는 방향성도 고려 중</a:t>
            </a:r>
            <a:endParaRPr lang="en-US" altLang="ko-KR" dirty="0"/>
          </a:p>
          <a:p>
            <a:r>
              <a:rPr lang="ko-KR" altLang="en-US" dirty="0"/>
              <a:t>이외에도 여러가지 의견을 수용해서 장점을 덧붙이고 단점을 보완하는 방향을 바라보고 있음</a:t>
            </a:r>
          </a:p>
        </p:txBody>
      </p:sp>
    </p:spTree>
    <p:extLst>
      <p:ext uri="{BB962C8B-B14F-4D97-AF65-F5344CB8AC3E}">
        <p14:creationId xmlns:p14="http://schemas.microsoft.com/office/powerpoint/2010/main" val="20522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A4FC-5B65-269D-D8F1-2ED5F20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5F1DB-BE1F-C792-6FD7-9EAA97724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연락처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010-2762-3552, </a:t>
            </a:r>
            <a:r>
              <a:rPr lang="en-US" altLang="ko-KR" dirty="0">
                <a:hlinkClick r:id="rId2"/>
              </a:rPr>
              <a:t>ashe152@kbu.ac.kr</a:t>
            </a:r>
            <a:endParaRPr lang="en-US" altLang="ko-KR" dirty="0"/>
          </a:p>
          <a:p>
            <a:r>
              <a:rPr lang="ko-KR" altLang="en-US" dirty="0"/>
              <a:t>조원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정시철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윤영찬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전승호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배성서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황영훈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권혁주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4774B-253D-C9F7-F403-D5774305E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도움을 준 사이트 등</a:t>
            </a:r>
            <a:endParaRPr lang="en-US" altLang="ko-KR" dirty="0"/>
          </a:p>
          <a:p>
            <a:r>
              <a:rPr lang="en-US" altLang="ko-KR" dirty="0"/>
              <a:t>api.ip.pe.kr</a:t>
            </a:r>
          </a:p>
          <a:p>
            <a:r>
              <a:rPr lang="en-US" altLang="ko-KR" dirty="0"/>
              <a:t>api6.ipify.org</a:t>
            </a:r>
          </a:p>
          <a:p>
            <a:r>
              <a:rPr lang="en-US" altLang="ko-KR" dirty="0"/>
              <a:t>JSDELIVR - spectrum-colorpicker2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5961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214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오픈소스시스템활용 스마트서비스제품개발프로젝트</vt:lpstr>
      <vt:lpstr>기본 기획</vt:lpstr>
      <vt:lpstr>필요 기술</vt:lpstr>
      <vt:lpstr>시장성?</vt:lpstr>
      <vt:lpstr>현재 상황 진행도</vt:lpstr>
      <vt:lpstr>앞으로의 방향성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오픈소스시스템활용 스마트서비스제품개발프로젝트</dc:title>
  <dc:creator>5109</dc:creator>
  <cp:lastModifiedBy>시철 정</cp:lastModifiedBy>
  <cp:revision>23</cp:revision>
  <dcterms:created xsi:type="dcterms:W3CDTF">2023-03-06T05:13:05Z</dcterms:created>
  <dcterms:modified xsi:type="dcterms:W3CDTF">2023-05-15T00:38:16Z</dcterms:modified>
</cp:coreProperties>
</file>