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ashe152@kbu.ac.kr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오픈소스시스템활용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스마트서비스제품개발프로젝트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8005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40F7F-F563-9837-7265-3FA7E685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FD26A-3CFC-390D-81FE-B69FACC32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개발자들에게 유용한 편의기능 모음 사이트</a:t>
            </a:r>
            <a:endParaRPr lang="en-US" altLang="ko-KR" dirty="0"/>
          </a:p>
          <a:p>
            <a:r>
              <a:rPr lang="ko-KR" altLang="en-US" dirty="0"/>
              <a:t>사용자의 </a:t>
            </a:r>
            <a:r>
              <a:rPr lang="en-US" altLang="ko-KR" dirty="0"/>
              <a:t>IPv4, IPv6 </a:t>
            </a:r>
            <a:r>
              <a:rPr lang="ko-KR" altLang="en-US" dirty="0"/>
              <a:t>주소를 알려준다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RGB </a:t>
            </a:r>
            <a:r>
              <a:rPr lang="ko-KR" altLang="en-US" dirty="0"/>
              <a:t>색상을 쉽게 찾아주는 기능이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아스키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유니코드 등의 표를 보여준다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60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FF9DC-48D0-4A6C-0B50-E9CE6D31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52F6-5DE9-67A6-6253-6D00DC02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 구축 능력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기본 구축</a:t>
            </a:r>
            <a:r>
              <a:rPr lang="en-US" altLang="ko-KR" dirty="0"/>
              <a:t>, CSS </a:t>
            </a:r>
            <a:r>
              <a:rPr lang="ko-KR" altLang="en-US" dirty="0"/>
              <a:t>디자인 </a:t>
            </a:r>
            <a:r>
              <a:rPr lang="ko-KR" altLang="en-US" dirty="0" smtClean="0"/>
              <a:t>능력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JavaScripy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jQuary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웹 코딩 능력</a:t>
            </a:r>
            <a:endParaRPr lang="en-US" altLang="ko-KR" dirty="0"/>
          </a:p>
          <a:p>
            <a:r>
              <a:rPr lang="ko-KR" altLang="en-US" dirty="0"/>
              <a:t>각종 도움을 주는 기능마다 그에 관련한 기술의 </a:t>
            </a:r>
            <a:r>
              <a:rPr lang="ko-KR" altLang="en-US" dirty="0" smtClean="0"/>
              <a:t>이해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Css</a:t>
            </a:r>
            <a:r>
              <a:rPr lang="en-US" altLang="ko-KR" dirty="0" smtClean="0"/>
              <a:t>, API </a:t>
            </a:r>
            <a:r>
              <a:rPr lang="ko-KR" altLang="en-US" dirty="0" smtClean="0"/>
              <a:t>등 오픈 소스 기능을 이용하여 웹 페이지를 개발할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15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7144F-3CC3-760F-7E99-BE462A6A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시장성</a:t>
            </a:r>
            <a:r>
              <a:rPr lang="en-US" altLang="ko-KR" dirty="0">
                <a:latin typeface="+mj-ea"/>
              </a:rPr>
              <a:t>?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94621-0363-105B-DE0D-F7DF1DA7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처음부터 시장성을 고려하기 보단 사용자의 편의를 제공함으로써</a:t>
            </a:r>
            <a:r>
              <a:rPr lang="en-US" altLang="ko-KR" dirty="0"/>
              <a:t>, </a:t>
            </a:r>
            <a:r>
              <a:rPr lang="ko-KR" altLang="en-US" dirty="0"/>
              <a:t>사용자들의 인지도를 쌓는 것이 먼저라고 생각합니다</a:t>
            </a:r>
            <a:r>
              <a:rPr lang="en-US" altLang="ko-KR" dirty="0"/>
              <a:t>. </a:t>
            </a:r>
            <a:r>
              <a:rPr lang="ko-KR" altLang="en-US" dirty="0"/>
              <a:t>그래서 상품화의 목적보단 유저들의 만족도와 편의에 페이스를 맞춰 개발할 예정입니다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829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상황 진행도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39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8A4FC-5B65-269D-D8F1-2ED5F20F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5F1DB-BE1F-C792-6FD7-9EAA97724B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010-2762-3552, </a:t>
            </a:r>
            <a:r>
              <a:rPr lang="en-US" altLang="ko-KR" dirty="0" smtClean="0">
                <a:hlinkClick r:id="rId2"/>
              </a:rPr>
              <a:t>ashe152@kbu.ac.kr</a:t>
            </a:r>
            <a:endParaRPr lang="en-US" altLang="ko-KR" dirty="0" smtClean="0"/>
          </a:p>
          <a:p>
            <a:r>
              <a:rPr lang="ko-KR" altLang="en-US" dirty="0" smtClean="0"/>
              <a:t>조원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정시철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윤영찬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전승호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배성서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황영훈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권혁주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4774B-253D-C9F7-F403-D5774305ED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, </a:t>
            </a:r>
            <a:r>
              <a:rPr lang="ko-KR" altLang="en-US" dirty="0"/>
              <a:t>도움을 준 사이트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59617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</TotalTime>
  <Words>123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HY중고딕</vt:lpstr>
      <vt:lpstr>Arial</vt:lpstr>
      <vt:lpstr>Century Gothic</vt:lpstr>
      <vt:lpstr>Wingdings 3</vt:lpstr>
      <vt:lpstr>줄기</vt:lpstr>
      <vt:lpstr>오픈소스시스템활용 스마트서비스제품개발프로젝트</vt:lpstr>
      <vt:lpstr>기본 기획</vt:lpstr>
      <vt:lpstr>필요 기술</vt:lpstr>
      <vt:lpstr>시장성?</vt:lpstr>
      <vt:lpstr>현재 상황 진행도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오픈소스시스템활용 스마트서비스제품개발프로젝트</dc:title>
  <dc:creator>5109</dc:creator>
  <cp:lastModifiedBy>5109</cp:lastModifiedBy>
  <cp:revision>12</cp:revision>
  <dcterms:created xsi:type="dcterms:W3CDTF">2023-03-06T05:13:05Z</dcterms:created>
  <dcterms:modified xsi:type="dcterms:W3CDTF">2023-03-20T04:44:20Z</dcterms:modified>
</cp:coreProperties>
</file>