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오픈소스시스템활용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스마트서비스제품개발프로젝트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9965" y="632423"/>
            <a:ext cx="8911687" cy="128089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6251" y="2141913"/>
            <a:ext cx="4759239" cy="3777622"/>
          </a:xfrm>
        </p:spPr>
        <p:txBody>
          <a:bodyPr/>
          <a:lstStyle/>
          <a:p>
            <a:r>
              <a:rPr lang="ko-KR" altLang="en-US" dirty="0" smtClean="0"/>
              <a:t>사용자의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주소를 알려주는 프로그램</a:t>
            </a:r>
            <a:endParaRPr lang="en-US" altLang="ko-KR" dirty="0" smtClean="0"/>
          </a:p>
          <a:p>
            <a:r>
              <a:rPr lang="ko-KR" altLang="en-US" dirty="0" smtClean="0"/>
              <a:t>서버를 구축하고 도메인을 받은 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이용해서 홈페이지를 만든 뒤 자신의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알려준다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Css</a:t>
            </a:r>
            <a:r>
              <a:rPr lang="ko-KR" altLang="en-US" dirty="0" smtClean="0"/>
              <a:t>나 디자인적인 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추가적인 소스 등은 구글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등의 요소를 통해서 홈페이지를 좋게 꾸민다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131" y="2141913"/>
            <a:ext cx="4983739" cy="310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544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47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HY중고딕</vt:lpstr>
      <vt:lpstr>Arial</vt:lpstr>
      <vt:lpstr>Century Gothic</vt:lpstr>
      <vt:lpstr>Wingdings 3</vt:lpstr>
      <vt:lpstr>줄기</vt:lpstr>
      <vt:lpstr>오픈소스시스템활용 스마트서비스제품개발프로젝트</vt:lpstr>
      <vt:lpstr>1주차 – 기본 기획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오픈소스시스템활용 스마트서비스제품개발프로젝트</dc:title>
  <dc:creator>5109</dc:creator>
  <cp:lastModifiedBy>5109</cp:lastModifiedBy>
  <cp:revision>1</cp:revision>
  <dcterms:created xsi:type="dcterms:W3CDTF">2023-03-06T05:13:05Z</dcterms:created>
  <dcterms:modified xsi:type="dcterms:W3CDTF">2023-03-06T05:18:47Z</dcterms:modified>
</cp:coreProperties>
</file>