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008080"/>
    <a:srgbClr val="0000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F7B89-5FE9-2B40-FC5B-5DE0CBC45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6B248-4805-EBBF-AC9A-410D631CD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57BF7-9320-C968-888F-BB3D78B1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9FC82-D2B3-0548-8DD7-D620F331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D22D3-7620-4E19-428A-BB2254B0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6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27-13A7-EA0A-D4F1-7F167B67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56D2F6-C26A-35D3-471D-F10870EBF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06567-9A82-DF2F-2558-8D39BDEF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874D2-3071-7BF3-E1A6-2020D92D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ACA1F-1D91-209B-E3B7-A1849E29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9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8679AE-CBCC-5D37-08C7-F93916B16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933768-5E93-56F8-2876-29B9B45E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9A635-F961-47C0-8C6B-00F616E9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E5947-5688-4C25-3B3E-635CE7A6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0691F-A724-BCEC-C536-20972B80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2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6B183-A8BD-7C79-8117-8BBE9891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8BF1D-2500-D344-7435-486D4405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6B09C-9369-6AC7-B8E9-118E25F4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FA259-081D-9AC7-3E97-D694E594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5AC01-DD0E-2C96-1778-E1395CA8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3C29-C5A0-335C-DFF3-8C917D35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A53F-A973-04CE-5A49-528DF561F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B7D72-5B5F-7C5B-91FC-75ED11A2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734DE-E589-A01A-0D4B-6945D2A4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B40E7-5812-9444-6D11-B607D47A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2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511A0-9C49-BF7A-202B-27E5B115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BE325-F7FF-5952-9C8E-EA7AC921C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31A0A-29C5-661E-6064-C6D01B59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75810-A16D-EABA-A563-98403143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41CE5-FD9D-447D-8E0A-509EDF4C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5F455-3B40-7778-1E97-3C48A4BD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1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515A4-5291-1401-5727-D8942CE7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2A59A-23EA-FE4A-22CE-510B68B4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6B5F7-A855-8E8E-A44D-13A451AD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01622-0236-335A-C2C5-0FB984873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493E3B-71AD-3051-E8C5-84010BE8D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5D1B9-6649-8610-F343-C87BE876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A6F80-1D4A-0B8B-C635-A93BBD3A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77A8DC-4E8F-7893-D3B1-C7B8AD38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014D5-3FCF-F573-A871-47A33787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DE2306-C41D-0525-8674-FCB56FDE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AA3AA-344B-B4CE-B49E-039BA28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780B6B-6F76-A950-15F5-3E335DD7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3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F3E109-31AA-3A14-C38F-156A4160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055983-D0F7-C51E-FBE5-88D30693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BF265D-B7A7-8685-B5B2-BD11D0BF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8762B-5E72-5611-1DE9-29BF6685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5EDF7-6044-6D13-0BA7-DE67918E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8ED19-D05E-D0E7-9703-BC36FD914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D4388-9CBF-583F-C149-92B87CF5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07E27-5C84-77F5-3569-50A6AF71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2CB1A-9381-27A3-AB35-FE328098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1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ED0D3-6122-14C2-0433-030D4E08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F1D5D1-04B4-965D-64F9-D763F390B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E61FF-32BD-43F7-04FA-8EABF34BD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87C91-C610-273C-CF84-FCCA1A16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66C46-3222-C28B-081D-C7C8E795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BBA55-B84A-549E-BA7B-94B14781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0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A36A6C-1AC3-352C-79B5-A88CB3B4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A404F-88F8-508E-1308-10AAD5DD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49433-11EF-7DB1-0012-B68540F26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9C5F0-CE92-412D-8F3E-789387614469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E8E58-40A2-764A-35AD-02347BDCC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F66BB-B6FE-4191-F6C3-38D12B364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B76DD-6347-4347-A6C6-C3781A8EA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4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205124-94BD-EA69-18B6-2C41CA5AF741}"/>
              </a:ext>
            </a:extLst>
          </p:cNvPr>
          <p:cNvSpPr/>
          <p:nvPr/>
        </p:nvSpPr>
        <p:spPr>
          <a:xfrm>
            <a:off x="4602760" y="822121"/>
            <a:ext cx="2692866" cy="15435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endParaRPr lang="en-US" altLang="ko-KR" dirty="0"/>
          </a:p>
          <a:p>
            <a:pPr algn="ctr"/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7AE985-1C79-4157-E054-A4AC77E6DDF1}"/>
              </a:ext>
            </a:extLst>
          </p:cNvPr>
          <p:cNvSpPr/>
          <p:nvPr/>
        </p:nvSpPr>
        <p:spPr>
          <a:xfrm>
            <a:off x="7494928" y="2956420"/>
            <a:ext cx="1676400" cy="945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비트 </a:t>
            </a:r>
            <a:r>
              <a:rPr lang="ko-KR" altLang="en-US" dirty="0" err="1"/>
              <a:t>코드값</a:t>
            </a:r>
            <a:endParaRPr lang="en-US" altLang="ko-KR" dirty="0"/>
          </a:p>
          <a:p>
            <a:pPr algn="ctr"/>
            <a:r>
              <a:rPr lang="en-US" altLang="ko-KR" dirty="0"/>
              <a:t>asciis.html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477555-BD17-D6E2-9A32-A4024BA1056C}"/>
              </a:ext>
            </a:extLst>
          </p:cNvPr>
          <p:cNvSpPr/>
          <p:nvPr/>
        </p:nvSpPr>
        <p:spPr>
          <a:xfrm>
            <a:off x="5408866" y="2956420"/>
            <a:ext cx="1676400" cy="945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 찾기</a:t>
            </a:r>
            <a:endParaRPr lang="en-US" altLang="ko-KR" dirty="0"/>
          </a:p>
          <a:p>
            <a:pPr algn="ctr"/>
            <a:r>
              <a:rPr lang="en-US" altLang="ko-KR" dirty="0"/>
              <a:t>colorp.html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B7D9CE-C858-74F0-9457-3F3F2F20A31D}"/>
              </a:ext>
            </a:extLst>
          </p:cNvPr>
          <p:cNvSpPr/>
          <p:nvPr/>
        </p:nvSpPr>
        <p:spPr>
          <a:xfrm>
            <a:off x="3020290" y="2956420"/>
            <a:ext cx="1781771" cy="945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아이피</a:t>
            </a:r>
            <a:endParaRPr lang="en-US" altLang="ko-KR" dirty="0"/>
          </a:p>
          <a:p>
            <a:pPr algn="ctr"/>
            <a:r>
              <a:rPr lang="en-US" altLang="ko-KR" dirty="0"/>
              <a:t>ips.html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F83ABF-58AE-1C5E-D710-E1067DA7DD9B}"/>
              </a:ext>
            </a:extLst>
          </p:cNvPr>
          <p:cNvSpPr/>
          <p:nvPr/>
        </p:nvSpPr>
        <p:spPr>
          <a:xfrm>
            <a:off x="4272793" y="4286859"/>
            <a:ext cx="1676400" cy="945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유용한 툴</a:t>
            </a:r>
            <a:endParaRPr lang="en-US" altLang="ko-KR" dirty="0"/>
          </a:p>
          <a:p>
            <a:pPr algn="ctr"/>
            <a:r>
              <a:rPr lang="en-US" altLang="ko-KR" dirty="0"/>
              <a:t>tools.html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892242-A116-247F-1DA2-6C1B862E8DFE}"/>
              </a:ext>
            </a:extLst>
          </p:cNvPr>
          <p:cNvSpPr/>
          <p:nvPr/>
        </p:nvSpPr>
        <p:spPr>
          <a:xfrm>
            <a:off x="6457426" y="4271819"/>
            <a:ext cx="1676400" cy="945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사이트 제작</a:t>
            </a:r>
            <a:endParaRPr lang="en-US" altLang="ko-KR" dirty="0"/>
          </a:p>
          <a:p>
            <a:pPr algn="ctr"/>
            <a:r>
              <a:rPr lang="en-US" altLang="ko-KR" dirty="0"/>
              <a:t>tutorial.html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26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8E49F-AE6A-3F1C-06D1-5FB1B2D2895A}"/>
              </a:ext>
            </a:extLst>
          </p:cNvPr>
          <p:cNvSpPr txBox="1"/>
          <p:nvPr/>
        </p:nvSpPr>
        <p:spPr>
          <a:xfrm>
            <a:off x="5264727" y="471055"/>
            <a:ext cx="10935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DPTS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2558E-1246-3C86-AA0D-1BEFE1F8BA67}"/>
              </a:ext>
            </a:extLst>
          </p:cNvPr>
          <p:cNvSpPr txBox="1"/>
          <p:nvPr/>
        </p:nvSpPr>
        <p:spPr>
          <a:xfrm>
            <a:off x="4480794" y="1025053"/>
            <a:ext cx="266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009999"/>
                </a:solidFill>
              </a:rPr>
              <a:t>Developers Public Tools</a:t>
            </a:r>
            <a:endParaRPr lang="ko-KR" altLang="en-US" i="1" dirty="0">
              <a:solidFill>
                <a:srgbClr val="00999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9DF0C-FA92-F618-4097-50ECF4145E07}"/>
              </a:ext>
            </a:extLst>
          </p:cNvPr>
          <p:cNvSpPr txBox="1"/>
          <p:nvPr/>
        </p:nvSpPr>
        <p:spPr>
          <a:xfrm>
            <a:off x="9338733" y="10250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의견 보내기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BF752-BC10-65CB-2AAC-5C5E52AEC2EF}"/>
              </a:ext>
            </a:extLst>
          </p:cNvPr>
          <p:cNvSpPr/>
          <p:nvPr/>
        </p:nvSpPr>
        <p:spPr>
          <a:xfrm>
            <a:off x="9338733" y="1394385"/>
            <a:ext cx="1659467" cy="762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31C4B-7CE6-782B-2DC9-162583A42DBA}"/>
              </a:ext>
            </a:extLst>
          </p:cNvPr>
          <p:cNvSpPr txBox="1"/>
          <p:nvPr/>
        </p:nvSpPr>
        <p:spPr>
          <a:xfrm>
            <a:off x="397933" y="471055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눕힌 글씨 </a:t>
            </a:r>
            <a:r>
              <a:rPr lang="en-US" altLang="ko-KR" sz="1000" i="1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sz="1000" i="1" dirty="0">
                <a:solidFill>
                  <a:schemeClr val="bg1">
                    <a:lumMod val="65000"/>
                  </a:schemeClr>
                </a:solidFill>
              </a:rPr>
              <a:t>위로 올라오면서 표시되기</a:t>
            </a:r>
            <a:endParaRPr lang="en-US" altLang="ko-KR" sz="1000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B2B5D3-7A1A-7BFB-9310-0554705F83CD}"/>
              </a:ext>
            </a:extLst>
          </p:cNvPr>
          <p:cNvSpPr/>
          <p:nvPr/>
        </p:nvSpPr>
        <p:spPr>
          <a:xfrm>
            <a:off x="4702378" y="2683933"/>
            <a:ext cx="2218266" cy="22182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 값 찾아주기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EB378AC-DAC4-B601-54F9-ECBEC3B0B8AD}"/>
              </a:ext>
            </a:extLst>
          </p:cNvPr>
          <p:cNvSpPr/>
          <p:nvPr/>
        </p:nvSpPr>
        <p:spPr>
          <a:xfrm>
            <a:off x="1687213" y="2683933"/>
            <a:ext cx="2218266" cy="22182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Ip</a:t>
            </a:r>
            <a:r>
              <a:rPr lang="ko-KR" altLang="en-US" dirty="0"/>
              <a:t>주소 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51CE96B-460E-CE38-BF7F-F14049090BA0}"/>
              </a:ext>
            </a:extLst>
          </p:cNvPr>
          <p:cNvSpPr/>
          <p:nvPr/>
        </p:nvSpPr>
        <p:spPr>
          <a:xfrm>
            <a:off x="7717543" y="2683933"/>
            <a:ext cx="2218266" cy="22182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변수타입 별</a:t>
            </a:r>
            <a:endParaRPr lang="en-US" altLang="ko-KR" dirty="0"/>
          </a:p>
          <a:p>
            <a:pPr algn="ctr"/>
            <a:r>
              <a:rPr lang="ko-KR" altLang="en-US" dirty="0"/>
              <a:t>값 찾아주기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EAD29-A595-D82D-406A-8A9F67BB1129}"/>
              </a:ext>
            </a:extLst>
          </p:cNvPr>
          <p:cNvSpPr txBox="1"/>
          <p:nvPr/>
        </p:nvSpPr>
        <p:spPr>
          <a:xfrm>
            <a:off x="6374818" y="5832947"/>
            <a:ext cx="462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우리와 같은 간이 사이트를 만들고 싶다면</a:t>
            </a:r>
            <a:r>
              <a:rPr lang="en-US" altLang="ko-KR" dirty="0"/>
              <a:t>?</a:t>
            </a:r>
          </a:p>
          <a:p>
            <a:pPr algn="r"/>
            <a:r>
              <a:rPr lang="ko-KR" altLang="en-US" i="1" dirty="0">
                <a:solidFill>
                  <a:srgbClr val="009999"/>
                </a:solidFill>
              </a:rPr>
              <a:t>배우러 가기</a:t>
            </a:r>
          </a:p>
        </p:txBody>
      </p:sp>
    </p:spTree>
    <p:extLst>
      <p:ext uri="{BB962C8B-B14F-4D97-AF65-F5344CB8AC3E}">
        <p14:creationId xmlns:p14="http://schemas.microsoft.com/office/powerpoint/2010/main" val="286850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시철 정</dc:creator>
  <cp:lastModifiedBy>정 시철</cp:lastModifiedBy>
  <cp:revision>2</cp:revision>
  <dcterms:created xsi:type="dcterms:W3CDTF">2023-05-02T00:52:37Z</dcterms:created>
  <dcterms:modified xsi:type="dcterms:W3CDTF">2023-05-14T07:04:44Z</dcterms:modified>
</cp:coreProperties>
</file>