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03164D-B12D-E86E-3802-D1AF31C07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17EBFA5-B359-5B2F-DD80-93F9C6BD3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B526D-1B8A-916F-7D20-A625448E8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C9C2-A3A9-4361-9D10-83AC4D55ACA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55022F-2A7A-7ED3-EC3B-A4DC96A62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C09777-CD15-6690-EBE4-D60F3742A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FD64-B8B4-4933-8646-DA2D73AA7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391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2B91A-C84B-A5B7-7582-CE3C6244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CECA7F-B38D-C413-8AB2-45CB9C9925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9C5188-B061-FB74-3F47-19794B72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C9C2-A3A9-4361-9D10-83AC4D55ACA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6C2014-C2A1-8E9F-A10F-5D4DDB8ED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E7B35E-C890-3E22-68A0-3BA867D07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FD64-B8B4-4933-8646-DA2D73AA7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031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0359984-8556-AA92-F8E4-C0C0B0023F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2F03FDB-0191-9FA0-F042-877763D34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6E21BD-74B6-C42C-D5C0-9F88F1DD6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C9C2-A3A9-4361-9D10-83AC4D55ACA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711A3F-DFFA-0D30-FFAD-76636D54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4CB5EC-AAAD-563B-DEA3-24381DAF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FD64-B8B4-4933-8646-DA2D73AA7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1980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CDAB16-AF59-3EA4-0526-826AFDDA6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D5514-7F16-22D4-5F9F-AF1CA847B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CE9655-EB63-FF13-97BE-4A1A8F0C8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C9C2-A3A9-4361-9D10-83AC4D55ACA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52C022-5E7D-2719-3068-9C9D3EA6D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4BCFD5-0FEC-9637-F535-B4BFB68F3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FD64-B8B4-4933-8646-DA2D73AA7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1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8E1066-FF45-8B2A-FB75-B2F77BDA8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71FB2E-7AB3-FDB4-16EA-116926A9E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FD764E-FC4C-F32F-AC90-39F3DE99F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C9C2-A3A9-4361-9D10-83AC4D55ACA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D3C5E-D1DA-6A15-43EC-2AAC03C3A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C3C364-39AE-6110-B638-89D15C56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FD64-B8B4-4933-8646-DA2D73AA7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80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5E66B3-4B7E-2D3A-9C8B-AFE14204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E0C6F-AEA9-D4AC-0021-8ADFB6D48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1514A01-BF45-050E-10C3-B3DC542CD9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BFC26F-18A3-E41E-3692-DDA4EC0D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C9C2-A3A9-4361-9D10-83AC4D55ACA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136597-7035-6159-B972-9D2AB8C9F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68345C-AA2D-B1EF-FF58-2203F95BB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FD64-B8B4-4933-8646-DA2D73AA7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770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5AC40-12A1-1FFA-A9F0-6AE6C7BB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A6C7E9-628D-FAFB-C043-FFCEBDEC9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F6C175-8EDE-CA02-F896-D2677A89A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FA3E395-E673-F006-4369-420BD40DF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EA1948-8DBA-B829-7585-0C877E18D4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988987-15EB-455B-11E0-E2FAEB54E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C9C2-A3A9-4361-9D10-83AC4D55ACA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99BE317-CD77-A29E-2667-FD298E0F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413F0F-01E7-1CCF-294F-13BB16755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FD64-B8B4-4933-8646-DA2D73AA7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3994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513A8-4289-B777-7B52-723A62D3E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9497D9-183B-2FDF-AD8C-1E6700BF7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C9C2-A3A9-4361-9D10-83AC4D55ACA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63F253-4564-ED50-56BE-9E32F1672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3536D3-4DB6-3F94-3360-189F48A0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FD64-B8B4-4933-8646-DA2D73AA7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31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63888D-D6BE-A488-1951-CC53D09D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C9C2-A3A9-4361-9D10-83AC4D55ACA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117DB2-16D5-90BB-0A55-62257D61A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E05C9F-DA01-F6B1-0D5B-DA3A6E70E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FD64-B8B4-4933-8646-DA2D73AA7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6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B711C-0332-5065-5508-E4ABDB6E9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14A4E1-A3A1-D7B8-EC30-4124E30D8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EF7A184-EC4C-9B91-09DF-A3E2E3363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6CD169-B2D2-9FDE-5564-D2794906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C9C2-A3A9-4361-9D10-83AC4D55ACA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5FDDD3-82E6-0D77-8911-E9E045F8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EEFC28-3ED3-6652-771C-41E47094A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FD64-B8B4-4933-8646-DA2D73AA7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530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033A64-A25E-565B-F690-5CFEA2B22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DBE41C4-B2C9-148E-3396-5FFDF81C2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2FF981-56F6-DF75-912B-A6C17B4E64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CA2F96-9B0B-660B-3F2E-7A8C66598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8C9C2-A3A9-4361-9D10-83AC4D55ACA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9704C5-ECCD-E856-A747-B81C61B6B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D07449-F006-9965-9965-BB8C8342C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1DFD64-B8B4-4933-8646-DA2D73AA7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404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553F32B-0322-84CE-0318-B3C728B24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89B714-C4E0-32C1-3019-ED3A0A0B5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B446B-705B-9F34-3EF5-0043D3786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68C9C2-A3A9-4361-9D10-83AC4D55ACA7}" type="datetimeFigureOut">
              <a:rPr lang="ko-KR" altLang="en-US" smtClean="0"/>
              <a:t>2023-08-28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1049A50-EBED-3BE6-6B1B-AB995F58A6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74D13F-8926-0F06-244B-F528BC367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1DFD64-B8B4-4933-8646-DA2D73AA78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635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61922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3F500B1C-1E00-E37A-CD59-3A20599421BE}"/>
              </a:ext>
            </a:extLst>
          </p:cNvPr>
          <p:cNvSpPr/>
          <p:nvPr/>
        </p:nvSpPr>
        <p:spPr>
          <a:xfrm>
            <a:off x="886629" y="426381"/>
            <a:ext cx="10238571" cy="99466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이것저것 옵션들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A9E566-100B-FAC8-5E1A-055C2E4CFFF6}"/>
              </a:ext>
            </a:extLst>
          </p:cNvPr>
          <p:cNvSpPr/>
          <p:nvPr/>
        </p:nvSpPr>
        <p:spPr>
          <a:xfrm>
            <a:off x="886629" y="1555157"/>
            <a:ext cx="8497824" cy="47183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FCD374D-4FA5-2DBE-2923-68FE8045327C}"/>
              </a:ext>
            </a:extLst>
          </p:cNvPr>
          <p:cNvSpPr/>
          <p:nvPr/>
        </p:nvSpPr>
        <p:spPr>
          <a:xfrm>
            <a:off x="996357" y="1689269"/>
            <a:ext cx="3742944" cy="17343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E5FB47-E44B-7F34-06C2-BBEC2D1A3594}"/>
              </a:ext>
            </a:extLst>
          </p:cNvPr>
          <p:cNvSpPr/>
          <p:nvPr/>
        </p:nvSpPr>
        <p:spPr>
          <a:xfrm>
            <a:off x="996357" y="3557693"/>
            <a:ext cx="3742944" cy="17343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FC9E32-605A-0AFA-6A9C-691995F5F600}"/>
              </a:ext>
            </a:extLst>
          </p:cNvPr>
          <p:cNvSpPr/>
          <p:nvPr/>
        </p:nvSpPr>
        <p:spPr>
          <a:xfrm>
            <a:off x="4849029" y="1689269"/>
            <a:ext cx="3742944" cy="173431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F436C33-E7E6-95BC-0C04-10CBBCC2DCF6}"/>
              </a:ext>
            </a:extLst>
          </p:cNvPr>
          <p:cNvSpPr/>
          <p:nvPr/>
        </p:nvSpPr>
        <p:spPr>
          <a:xfrm>
            <a:off x="1106085" y="1811189"/>
            <a:ext cx="560832" cy="5608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1-A</a:t>
            </a:r>
          </a:p>
          <a:p>
            <a:pPr algn="ctr"/>
            <a:r>
              <a:rPr lang="ko-KR" altLang="en-US" sz="1000" dirty="0"/>
              <a:t>온</a:t>
            </a:r>
            <a:r>
              <a:rPr lang="en-US" altLang="ko-KR" sz="1000" dirty="0"/>
              <a:t>/</a:t>
            </a:r>
            <a:r>
              <a:rPr lang="ko-KR" altLang="en-US" sz="1000" dirty="0"/>
              <a:t>습</a:t>
            </a:r>
            <a:endParaRPr lang="en-US" altLang="ko-KR" sz="1000" dirty="0"/>
          </a:p>
          <a:p>
            <a:pPr algn="ctr"/>
            <a:r>
              <a:rPr lang="ko-KR" altLang="en-US" sz="1000" dirty="0"/>
              <a:t>비고</a:t>
            </a:r>
            <a:endParaRPr lang="en-US" altLang="ko-KR" sz="1000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0E4B934-13DB-AC41-6445-BD5AC1D41718}"/>
              </a:ext>
            </a:extLst>
          </p:cNvPr>
          <p:cNvSpPr/>
          <p:nvPr/>
        </p:nvSpPr>
        <p:spPr>
          <a:xfrm>
            <a:off x="1792562" y="1811189"/>
            <a:ext cx="560832" cy="5608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1-A</a:t>
            </a:r>
          </a:p>
          <a:p>
            <a:pPr algn="ctr"/>
            <a:r>
              <a:rPr lang="ko-KR" altLang="en-US" sz="1000" dirty="0"/>
              <a:t>온</a:t>
            </a:r>
            <a:r>
              <a:rPr lang="en-US" altLang="ko-KR" sz="1000" dirty="0"/>
              <a:t>/</a:t>
            </a:r>
            <a:r>
              <a:rPr lang="ko-KR" altLang="en-US" sz="1000" dirty="0"/>
              <a:t>습</a:t>
            </a:r>
            <a:endParaRPr lang="en-US" altLang="ko-KR" sz="1000" dirty="0"/>
          </a:p>
          <a:p>
            <a:pPr algn="ctr"/>
            <a:r>
              <a:rPr lang="ko-KR" altLang="en-US" sz="1000" dirty="0"/>
              <a:t>비고</a:t>
            </a:r>
            <a:endParaRPr lang="en-US" altLang="ko-KR" sz="1000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BE6D36C-17A7-1A31-809E-396B3B41046B}"/>
              </a:ext>
            </a:extLst>
          </p:cNvPr>
          <p:cNvSpPr/>
          <p:nvPr/>
        </p:nvSpPr>
        <p:spPr>
          <a:xfrm>
            <a:off x="2463122" y="1811189"/>
            <a:ext cx="560832" cy="5608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1-A</a:t>
            </a:r>
          </a:p>
          <a:p>
            <a:pPr algn="ctr"/>
            <a:r>
              <a:rPr lang="ko-KR" altLang="en-US" sz="1000" dirty="0"/>
              <a:t>온</a:t>
            </a:r>
            <a:r>
              <a:rPr lang="en-US" altLang="ko-KR" sz="1000" dirty="0"/>
              <a:t>/</a:t>
            </a:r>
            <a:r>
              <a:rPr lang="ko-KR" altLang="en-US" sz="1000" dirty="0"/>
              <a:t>습</a:t>
            </a:r>
            <a:endParaRPr lang="en-US" altLang="ko-KR" sz="1000" dirty="0"/>
          </a:p>
          <a:p>
            <a:pPr algn="ctr"/>
            <a:r>
              <a:rPr lang="ko-KR" altLang="en-US" sz="1000" dirty="0"/>
              <a:t>비고</a:t>
            </a:r>
            <a:endParaRPr lang="en-US" altLang="ko-KR" sz="1000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F41B8E4-6452-BEDD-D849-74E362134513}"/>
              </a:ext>
            </a:extLst>
          </p:cNvPr>
          <p:cNvSpPr/>
          <p:nvPr/>
        </p:nvSpPr>
        <p:spPr>
          <a:xfrm>
            <a:off x="1106085" y="2493941"/>
            <a:ext cx="560832" cy="5608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1-A</a:t>
            </a:r>
          </a:p>
          <a:p>
            <a:pPr algn="ctr"/>
            <a:r>
              <a:rPr lang="ko-KR" altLang="en-US" sz="1000" dirty="0"/>
              <a:t>온</a:t>
            </a:r>
            <a:r>
              <a:rPr lang="en-US" altLang="ko-KR" sz="1000" dirty="0"/>
              <a:t>/</a:t>
            </a:r>
            <a:r>
              <a:rPr lang="ko-KR" altLang="en-US" sz="1000" dirty="0"/>
              <a:t>습</a:t>
            </a:r>
            <a:endParaRPr lang="en-US" altLang="ko-KR" sz="1000" dirty="0"/>
          </a:p>
          <a:p>
            <a:pPr algn="ctr"/>
            <a:r>
              <a:rPr lang="ko-KR" altLang="en-US" sz="1000" dirty="0"/>
              <a:t>비고</a:t>
            </a:r>
            <a:endParaRPr lang="en-US" altLang="ko-KR" sz="1000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A31D0190-6537-47AA-A989-3269FAFF89FC}"/>
              </a:ext>
            </a:extLst>
          </p:cNvPr>
          <p:cNvSpPr/>
          <p:nvPr/>
        </p:nvSpPr>
        <p:spPr>
          <a:xfrm>
            <a:off x="4949952" y="1811189"/>
            <a:ext cx="560832" cy="5608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1-A</a:t>
            </a:r>
          </a:p>
          <a:p>
            <a:pPr algn="ctr"/>
            <a:r>
              <a:rPr lang="ko-KR" altLang="en-US" sz="1000" dirty="0"/>
              <a:t>온</a:t>
            </a:r>
            <a:r>
              <a:rPr lang="en-US" altLang="ko-KR" sz="1000" dirty="0"/>
              <a:t>/</a:t>
            </a:r>
            <a:r>
              <a:rPr lang="ko-KR" altLang="en-US" sz="1000" dirty="0"/>
              <a:t>습</a:t>
            </a:r>
            <a:endParaRPr lang="en-US" altLang="ko-KR" sz="1000" dirty="0"/>
          </a:p>
          <a:p>
            <a:pPr algn="ctr"/>
            <a:r>
              <a:rPr lang="ko-KR" altLang="en-US" sz="1000" dirty="0"/>
              <a:t>비고</a:t>
            </a:r>
            <a:endParaRPr lang="en-US" altLang="ko-KR" sz="1000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677485A-1E72-4E60-98A1-A27FCF595EF4}"/>
              </a:ext>
            </a:extLst>
          </p:cNvPr>
          <p:cNvSpPr/>
          <p:nvPr/>
        </p:nvSpPr>
        <p:spPr>
          <a:xfrm>
            <a:off x="5611707" y="1811189"/>
            <a:ext cx="560832" cy="560832"/>
          </a:xfrm>
          <a:prstGeom prst="round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1-A</a:t>
            </a:r>
          </a:p>
          <a:p>
            <a:pPr algn="ctr"/>
            <a:r>
              <a:rPr lang="ko-KR" altLang="en-US" sz="1000" dirty="0"/>
              <a:t>온</a:t>
            </a:r>
            <a:r>
              <a:rPr lang="en-US" altLang="ko-KR" sz="1000" dirty="0"/>
              <a:t>/</a:t>
            </a:r>
            <a:r>
              <a:rPr lang="ko-KR" altLang="en-US" sz="1000" dirty="0"/>
              <a:t>습</a:t>
            </a:r>
            <a:endParaRPr lang="en-US" altLang="ko-KR" sz="1000" dirty="0"/>
          </a:p>
          <a:p>
            <a:pPr algn="ctr"/>
            <a:r>
              <a:rPr lang="ko-KR" altLang="en-US" sz="1000" dirty="0"/>
              <a:t>비고</a:t>
            </a:r>
            <a:endParaRPr lang="en-US" altLang="ko-KR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1452A9-58B8-CF7F-3E70-1B96B9A6AAEB}"/>
              </a:ext>
            </a:extLst>
          </p:cNvPr>
          <p:cNvSpPr txBox="1"/>
          <p:nvPr/>
        </p:nvSpPr>
        <p:spPr>
          <a:xfrm>
            <a:off x="5135541" y="57049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관리 화면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325DF2-8C1B-9241-C0F8-29E3197BB1D5}"/>
              </a:ext>
            </a:extLst>
          </p:cNvPr>
          <p:cNvSpPr/>
          <p:nvPr/>
        </p:nvSpPr>
        <p:spPr>
          <a:xfrm>
            <a:off x="9609666" y="1565563"/>
            <a:ext cx="1515534" cy="471830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이리저리</a:t>
            </a:r>
            <a:endParaRPr lang="en-US" altLang="ko-KR" dirty="0"/>
          </a:p>
          <a:p>
            <a:pPr algn="ctr"/>
            <a:r>
              <a:rPr lang="ko-KR" altLang="en-US" dirty="0"/>
              <a:t>옵션들</a:t>
            </a:r>
          </a:p>
        </p:txBody>
      </p:sp>
    </p:spTree>
    <p:extLst>
      <p:ext uri="{BB962C8B-B14F-4D97-AF65-F5344CB8AC3E}">
        <p14:creationId xmlns:p14="http://schemas.microsoft.com/office/powerpoint/2010/main" val="270220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36</Words>
  <Application>Microsoft Office PowerPoint</Application>
  <PresentationFormat>와이드스크린</PresentationFormat>
  <Paragraphs>22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시철 정</dc:creator>
  <cp:lastModifiedBy>시철 정</cp:lastModifiedBy>
  <cp:revision>1</cp:revision>
  <dcterms:created xsi:type="dcterms:W3CDTF">2023-08-28T04:32:40Z</dcterms:created>
  <dcterms:modified xsi:type="dcterms:W3CDTF">2023-08-28T04:42:09Z</dcterms:modified>
</cp:coreProperties>
</file>