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109" initials="5" lastIdx="2" clrIdx="0">
    <p:extLst>
      <p:ext uri="{19B8F6BF-5375-455C-9EA6-DF929625EA0E}">
        <p15:presenceInfo xmlns:p15="http://schemas.microsoft.com/office/powerpoint/2012/main" userId="51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72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8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01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0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585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2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0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8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05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63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7062-79DA-429E-9FBD-3DFD7B4E706A}" type="datetimeFigureOut">
              <a:rPr lang="ko-KR" altLang="en-US" smtClean="0"/>
              <a:t>2023-09-02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ECEB3-CDBB-43BF-8C52-849675C5D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433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우리 집 창문이 똑똑해진다…스마트 창문 기술 특허출원 늘어 - 인더스트리뉴스">
            <a:extLst>
              <a:ext uri="{FF2B5EF4-FFF2-40B4-BE49-F238E27FC236}">
                <a16:creationId xmlns:a16="http://schemas.microsoft.com/office/drawing/2014/main" id="{927A4E0E-16AD-93D4-BB2D-0C7996B71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1122363"/>
            <a:ext cx="57150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63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99646"/>
          </a:xfrm>
        </p:spPr>
        <p:txBody>
          <a:bodyPr>
            <a:noAutofit/>
          </a:bodyPr>
          <a:lstStyle/>
          <a:p>
            <a:r>
              <a:rPr lang="en-US" altLang="ko-KR" sz="1800" dirty="0" err="1"/>
              <a:t>IoT</a:t>
            </a:r>
            <a:r>
              <a:rPr lang="ko-KR" altLang="en-US" sz="1800" dirty="0"/>
              <a:t>스마트 창문 관리 시스템</a:t>
            </a:r>
          </a:p>
        </p:txBody>
      </p:sp>
      <p:pic>
        <p:nvPicPr>
          <p:cNvPr id="9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051" y="1995951"/>
            <a:ext cx="2996373" cy="2892539"/>
          </a:xfrm>
        </p:spPr>
      </p:pic>
    </p:spTree>
    <p:extLst>
      <p:ext uri="{BB962C8B-B14F-4D97-AF65-F5344CB8AC3E}">
        <p14:creationId xmlns:p14="http://schemas.microsoft.com/office/powerpoint/2010/main" val="2459347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6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1" t="12850" r="9454" b="1818"/>
          <a:stretch/>
        </p:blipFill>
        <p:spPr>
          <a:xfrm>
            <a:off x="1330036" y="465513"/>
            <a:ext cx="9077498" cy="5852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700654" y="618836"/>
            <a:ext cx="11112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온습도</a:t>
            </a:r>
            <a:r>
              <a:rPr lang="ko-KR" altLang="en-US" sz="1100" dirty="0"/>
              <a:t> 센서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와이파이 센서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블루투스 센서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냄새 센서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/>
              <a:t>워터 센서</a:t>
            </a:r>
            <a:r>
              <a:rPr lang="en-US" altLang="ko-KR" sz="1100" dirty="0"/>
              <a:t>,</a:t>
            </a:r>
          </a:p>
          <a:p>
            <a:r>
              <a:rPr lang="ko-KR" altLang="en-US" sz="1100" dirty="0" err="1"/>
              <a:t>자동화센서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57871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347" y="1210484"/>
            <a:ext cx="4507539" cy="4351338"/>
          </a:xfrm>
        </p:spPr>
      </p:pic>
    </p:spTree>
    <p:extLst>
      <p:ext uri="{BB962C8B-B14F-4D97-AF65-F5344CB8AC3E}">
        <p14:creationId xmlns:p14="http://schemas.microsoft.com/office/powerpoint/2010/main" val="65456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</Words>
  <Application>Microsoft Office PowerPoint</Application>
  <PresentationFormat>와이드스크린</PresentationFormat>
  <Paragraphs>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IoT스마트 창문 관리 시스템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5109</dc:creator>
  <cp:lastModifiedBy>시철 정</cp:lastModifiedBy>
  <cp:revision>6</cp:revision>
  <dcterms:created xsi:type="dcterms:W3CDTF">2023-08-28T04:00:09Z</dcterms:created>
  <dcterms:modified xsi:type="dcterms:W3CDTF">2023-09-01T23:52:58Z</dcterms:modified>
</cp:coreProperties>
</file>