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109" initials="5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6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7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1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5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7062-79DA-429E-9FBD-3DFD7B4E706A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3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3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296" y="307026"/>
            <a:ext cx="1112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캡스톤디자인</a:t>
            </a:r>
            <a:r>
              <a:rPr lang="en-US" altLang="ko-KR" sz="2000" b="1" dirty="0"/>
              <a:t>(Capstone Design)  +  </a:t>
            </a:r>
            <a:r>
              <a:rPr lang="ko-KR" altLang="en-US" sz="2000" b="1" dirty="0"/>
              <a:t>프로젝트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3296" y="879353"/>
            <a:ext cx="112327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스마트 창문</a:t>
            </a:r>
            <a:r>
              <a:rPr lang="en-US" altLang="ko-KR" dirty="0"/>
              <a:t>, </a:t>
            </a:r>
            <a:r>
              <a:rPr lang="ko-KR" altLang="en-US" dirty="0"/>
              <a:t>창문과 연계되는 관리시스템</a:t>
            </a:r>
          </a:p>
        </p:txBody>
      </p:sp>
      <p:pic>
        <p:nvPicPr>
          <p:cNvPr id="8" name="Picture 2" descr="wifi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871" y="3715499"/>
            <a:ext cx="714219" cy="42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47828480" descr="EMB00002160b8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9" t="16357" r="70754" b="70828"/>
          <a:stretch/>
        </p:blipFill>
        <p:spPr bwMode="auto">
          <a:xfrm>
            <a:off x="5146833" y="3570452"/>
            <a:ext cx="581891" cy="6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47828480" descr="EMB00002160b8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t="353" r="79506" b="92667"/>
          <a:stretch/>
        </p:blipFill>
        <p:spPr bwMode="auto">
          <a:xfrm>
            <a:off x="462547" y="1299739"/>
            <a:ext cx="16764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0160271" y="4757667"/>
            <a:ext cx="1752748" cy="1060277"/>
            <a:chOff x="2809105" y="5596242"/>
            <a:chExt cx="1752748" cy="106027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9105" y="5635008"/>
              <a:ext cx="929556" cy="708045"/>
            </a:xfrm>
            <a:prstGeom prst="rect">
              <a:avLst/>
            </a:prstGeom>
          </p:spPr>
        </p:pic>
        <p:pic>
          <p:nvPicPr>
            <p:cNvPr id="14" name="Picture 6" descr="모바일 탭 - 무료 과학 기술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661" y="5596242"/>
              <a:ext cx="823192" cy="823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202589" y="6394909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Web/App</a:t>
              </a:r>
              <a:endParaRPr lang="ko-KR" altLang="en-US" sz="11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0294049" y="2002907"/>
            <a:ext cx="1057448" cy="1598997"/>
            <a:chOff x="4759769" y="1521150"/>
            <a:chExt cx="1057448" cy="1598997"/>
          </a:xfrm>
        </p:grpSpPr>
        <p:pic>
          <p:nvPicPr>
            <p:cNvPr id="18" name="Picture 2" descr="데이터베이스 저장소 - 무료 컴퓨터개 아이콘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769" y="2062699"/>
              <a:ext cx="1057448" cy="1057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759769" y="1521150"/>
              <a:ext cx="851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관리실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089418" y="4037077"/>
            <a:ext cx="1039776" cy="1011349"/>
            <a:chOff x="942920" y="4102140"/>
            <a:chExt cx="1039776" cy="1011349"/>
          </a:xfrm>
        </p:grpSpPr>
        <p:pic>
          <p:nvPicPr>
            <p:cNvPr id="7" name="Picture 10" descr="aw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58" y="4102140"/>
              <a:ext cx="955500" cy="537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942920" y="4774935"/>
              <a:ext cx="1039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클라우드</a:t>
              </a:r>
              <a:endParaRPr lang="ko-KR" altLang="en-US" sz="1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846650" y="2588344"/>
            <a:ext cx="1525312" cy="1228014"/>
            <a:chOff x="769001" y="2738800"/>
            <a:chExt cx="1525312" cy="1228014"/>
          </a:xfrm>
        </p:grpSpPr>
        <p:pic>
          <p:nvPicPr>
            <p:cNvPr id="6" name="_x47828480" descr="EMB00002160b8e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3" t="13537" r="79356" b="68360"/>
            <a:stretch/>
          </p:blipFill>
          <p:spPr bwMode="auto">
            <a:xfrm>
              <a:off x="985058" y="2738800"/>
              <a:ext cx="881150" cy="8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769001" y="3628260"/>
              <a:ext cx="1525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데이터 베이스</a:t>
              </a:r>
            </a:p>
          </p:txBody>
        </p:sp>
      </p:grp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7" t="13079" r="9555" b="5986"/>
          <a:stretch/>
        </p:blipFill>
        <p:spPr>
          <a:xfrm>
            <a:off x="865279" y="2312800"/>
            <a:ext cx="1569607" cy="175755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45155" y="1844898"/>
            <a:ext cx="133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스마트 창문</a:t>
            </a:r>
          </a:p>
        </p:txBody>
      </p:sp>
      <p:grpSp>
        <p:nvGrpSpPr>
          <p:cNvPr id="1028" name="그룹 1027"/>
          <p:cNvGrpSpPr/>
          <p:nvPr/>
        </p:nvGrpSpPr>
        <p:grpSpPr>
          <a:xfrm>
            <a:off x="2419419" y="3300380"/>
            <a:ext cx="900640" cy="805260"/>
            <a:chOff x="1539838" y="2887197"/>
            <a:chExt cx="900640" cy="805260"/>
          </a:xfrm>
        </p:grpSpPr>
        <p:pic>
          <p:nvPicPr>
            <p:cNvPr id="71" name="Picture 2" descr="ESP8266 WeMos D1 mini 사양 및 사용방법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679" y="2887197"/>
              <a:ext cx="621430" cy="49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539838" y="3415458"/>
              <a:ext cx="900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아두이노</a:t>
              </a:r>
              <a:endParaRPr lang="ko-KR" altLang="en-US" sz="1200" b="1" dirty="0"/>
            </a:p>
          </p:txBody>
        </p:sp>
      </p:grpSp>
      <p:grpSp>
        <p:nvGrpSpPr>
          <p:cNvPr id="1029" name="그룹 1028"/>
          <p:cNvGrpSpPr/>
          <p:nvPr/>
        </p:nvGrpSpPr>
        <p:grpSpPr>
          <a:xfrm>
            <a:off x="1003760" y="4525037"/>
            <a:ext cx="1988822" cy="2224912"/>
            <a:chOff x="1496007" y="4096919"/>
            <a:chExt cx="2192666" cy="2616866"/>
          </a:xfrm>
        </p:grpSpPr>
        <p:pic>
          <p:nvPicPr>
            <p:cNvPr id="75" name="Picture 2" descr="https://vctec.co.kr/web/product/big/201701/10797_shop1_935747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6" t="19144" r="15986" b="21860"/>
            <a:stretch/>
          </p:blipFill>
          <p:spPr bwMode="auto">
            <a:xfrm>
              <a:off x="1848002" y="4580966"/>
              <a:ext cx="290945" cy="245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http://www.ts-ei.com/img/sensor/sub6_2_sensor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19" t="24708" r="24264" b="20219"/>
            <a:stretch/>
          </p:blipFill>
          <p:spPr bwMode="auto">
            <a:xfrm>
              <a:off x="2363360" y="4558080"/>
              <a:ext cx="415636" cy="25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0" descr="물방울 빗방울 감지센서 모듈 전기실험 초등학교과학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45" t="10992" r="8522" b="13565"/>
            <a:stretch/>
          </p:blipFill>
          <p:spPr bwMode="auto">
            <a:xfrm>
              <a:off x="3003409" y="4516911"/>
              <a:ext cx="324244" cy="309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2" descr="http://kocoafab.cc/data/201804241346512796.JP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9" t="20105" r="10844" b="23916"/>
            <a:stretch/>
          </p:blipFill>
          <p:spPr bwMode="auto">
            <a:xfrm>
              <a:off x="1848002" y="5590284"/>
              <a:ext cx="402449" cy="313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4" descr="K28020693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1" t="36037" r="14073" b="30508"/>
            <a:stretch/>
          </p:blipFill>
          <p:spPr bwMode="auto">
            <a:xfrm>
              <a:off x="2363360" y="5665535"/>
              <a:ext cx="508197" cy="234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6" descr="Helix Linear Technologies, Inc. 리니어 액추에이터 리드 스크류 툴, 스크류, 기술, 나사, 사업 png |  PNGWi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75" t="5387" r="17958" b="1181"/>
            <a:stretch/>
          </p:blipFill>
          <p:spPr bwMode="auto">
            <a:xfrm>
              <a:off x="3043120" y="5617592"/>
              <a:ext cx="331004" cy="25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1701481" y="4913912"/>
              <a:ext cx="6618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온 습도 센서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79880" y="4914639"/>
              <a:ext cx="5783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냄새 센서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95188" y="4913912"/>
              <a:ext cx="578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빗물 감지</a:t>
              </a:r>
              <a:endParaRPr lang="en-US" altLang="ko-KR" sz="600" b="1" dirty="0"/>
            </a:p>
            <a:p>
              <a:r>
                <a:rPr lang="ko-KR" altLang="en-US" sz="600" b="1" dirty="0"/>
                <a:t>센서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00222" y="6007557"/>
              <a:ext cx="6980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미세먼지 센서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41530" y="5988947"/>
              <a:ext cx="661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와이파이 </a:t>
              </a:r>
              <a:endParaRPr lang="en-US" altLang="ko-KR" sz="600" b="1" dirty="0"/>
            </a:p>
            <a:p>
              <a:r>
                <a:rPr lang="ko-KR" altLang="en-US" sz="600" b="1" dirty="0"/>
                <a:t>센서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43610" y="5988947"/>
              <a:ext cx="6020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/>
                <a:t>액추에이터</a:t>
              </a:r>
              <a:endParaRPr lang="ko-KR" altLang="en-US" sz="600" b="1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1496007" y="4096919"/>
              <a:ext cx="2192666" cy="2616866"/>
              <a:chOff x="8655443" y="3966814"/>
              <a:chExt cx="2192666" cy="261686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8827006" y="4143860"/>
                <a:ext cx="1847118" cy="23005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655443" y="3966814"/>
                <a:ext cx="2192666" cy="26168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48" name="직선 연결선 1047"/>
          <p:cNvCxnSpPr/>
          <p:nvPr/>
        </p:nvCxnSpPr>
        <p:spPr>
          <a:xfrm flipV="1">
            <a:off x="8571768" y="2822417"/>
            <a:ext cx="1371491" cy="7794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/>
          <p:cNvCxnSpPr/>
          <p:nvPr/>
        </p:nvCxnSpPr>
        <p:spPr>
          <a:xfrm>
            <a:off x="8571768" y="4367689"/>
            <a:ext cx="1371491" cy="763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직선 연결선 1053"/>
          <p:cNvCxnSpPr/>
          <p:nvPr/>
        </p:nvCxnSpPr>
        <p:spPr>
          <a:xfrm>
            <a:off x="3310571" y="3926518"/>
            <a:ext cx="9872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연결선 1061"/>
          <p:cNvCxnSpPr/>
          <p:nvPr/>
        </p:nvCxnSpPr>
        <p:spPr>
          <a:xfrm>
            <a:off x="6010102" y="3926518"/>
            <a:ext cx="7730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92001" y="4184759"/>
            <a:ext cx="152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사용되는 센서</a:t>
            </a:r>
          </a:p>
        </p:txBody>
      </p:sp>
    </p:spTree>
    <p:extLst>
      <p:ext uri="{BB962C8B-B14F-4D97-AF65-F5344CB8AC3E}">
        <p14:creationId xmlns:p14="http://schemas.microsoft.com/office/powerpoint/2010/main" val="265761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296" y="307026"/>
            <a:ext cx="509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캡스톤디자인</a:t>
            </a:r>
            <a:r>
              <a:rPr lang="en-US" altLang="ko-KR" sz="2000" b="1" dirty="0"/>
              <a:t>(Capstone Design)  +  </a:t>
            </a:r>
            <a:r>
              <a:rPr lang="ko-KR" altLang="en-US" sz="2000" b="1" dirty="0"/>
              <a:t>프로젝트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3296" y="879353"/>
            <a:ext cx="113241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스마트 창문</a:t>
            </a:r>
            <a:r>
              <a:rPr lang="en-US" altLang="ko-KR" dirty="0"/>
              <a:t>, </a:t>
            </a:r>
            <a:r>
              <a:rPr lang="ko-KR" altLang="en-US" dirty="0"/>
              <a:t>창문과 연계되는 관리시스템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41234" y="1387429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디바이스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(Device)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925255" y="1387429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서비스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(Service)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3830581" y="1412373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플랫폼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(Platform)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735907" y="1409738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네트워크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(Network)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25185" y="3575502"/>
            <a:ext cx="1806794" cy="10423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스마트 창문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19821" y="2587791"/>
            <a:ext cx="1524790" cy="3485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창문을 원격제어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온 습도</a:t>
            </a:r>
            <a:r>
              <a:rPr lang="en-US" altLang="ko-KR" sz="1100" dirty="0"/>
              <a:t> </a:t>
            </a:r>
            <a:r>
              <a:rPr lang="ko-KR" altLang="en-US" sz="1100" dirty="0"/>
              <a:t>측정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냄새 감지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창문 자동화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빗물 감지 시스템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미세먼지 측정</a:t>
            </a:r>
          </a:p>
        </p:txBody>
      </p:sp>
      <p:sp>
        <p:nvSpPr>
          <p:cNvPr id="17" name="구름 16"/>
          <p:cNvSpPr/>
          <p:nvPr/>
        </p:nvSpPr>
        <p:spPr>
          <a:xfrm>
            <a:off x="1454261" y="2446865"/>
            <a:ext cx="4254385" cy="796839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인터넷</a:t>
            </a:r>
          </a:p>
        </p:txBody>
      </p:sp>
      <p:pic>
        <p:nvPicPr>
          <p:cNvPr id="18" name="Picture 2" descr="데이터베이스 저장소 - 무료 컴퓨터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98" y="3953514"/>
            <a:ext cx="1057448" cy="10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68907" y="2187437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액추레이터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5864" y="231606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응용 서비스</a:t>
            </a:r>
          </a:p>
        </p:txBody>
      </p:sp>
      <p:sp>
        <p:nvSpPr>
          <p:cNvPr id="25" name="왼쪽/오른쪽 화살표 24"/>
          <p:cNvSpPr/>
          <p:nvPr/>
        </p:nvSpPr>
        <p:spPr>
          <a:xfrm>
            <a:off x="9111110" y="3944985"/>
            <a:ext cx="390277" cy="30338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94231" y="3891778"/>
            <a:ext cx="533682" cy="40979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58" y="3829833"/>
            <a:ext cx="404795" cy="310825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4772185" y="3334721"/>
            <a:ext cx="90760" cy="3942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8798" y="500270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서버</a:t>
            </a:r>
            <a:r>
              <a:rPr lang="en-US" altLang="ko-KR" sz="1100" b="1" dirty="0"/>
              <a:t>/DB</a:t>
            </a:r>
            <a:endParaRPr lang="ko-KR" altLang="en-US" sz="11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487357" y="4390905"/>
            <a:ext cx="1660770" cy="1046136"/>
            <a:chOff x="1480991" y="4595864"/>
            <a:chExt cx="1660770" cy="1046136"/>
          </a:xfrm>
        </p:grpSpPr>
        <p:pic>
          <p:nvPicPr>
            <p:cNvPr id="20" name="Picture 6" descr="모바일 탭 - 무료 과학 기술개 아이콘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569" y="4599846"/>
              <a:ext cx="823192" cy="823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0991" y="4595864"/>
              <a:ext cx="929556" cy="70804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680604" y="5380390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Web/App</a:t>
              </a:r>
              <a:endParaRPr lang="ko-KR" altLang="en-US" sz="1100" b="1" dirty="0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997442" y="3282589"/>
            <a:ext cx="404795" cy="310825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473065" y="4168890"/>
            <a:ext cx="1039776" cy="1011349"/>
            <a:chOff x="942920" y="4102140"/>
            <a:chExt cx="1039776" cy="1011349"/>
          </a:xfrm>
        </p:grpSpPr>
        <p:pic>
          <p:nvPicPr>
            <p:cNvPr id="38" name="Picture 10" descr="aw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58" y="4102140"/>
              <a:ext cx="955500" cy="537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942920" y="4774935"/>
              <a:ext cx="1039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클라우드</a:t>
              </a:r>
              <a:endParaRPr lang="ko-KR" altLang="en-US" sz="1600" b="1" dirty="0"/>
            </a:p>
          </p:txBody>
        </p:sp>
      </p:grpSp>
      <p:cxnSp>
        <p:nvCxnSpPr>
          <p:cNvPr id="10" name="직선 연결선 9"/>
          <p:cNvCxnSpPr/>
          <p:nvPr/>
        </p:nvCxnSpPr>
        <p:spPr>
          <a:xfrm flipH="1">
            <a:off x="4189105" y="3334721"/>
            <a:ext cx="25448" cy="3693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6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C76C-33DA-D8D5-2FEB-0BEF3BB6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en-US" altLang="ko-KR" dirty="0"/>
              <a:t>~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CDAAD-0A86-8A21-326C-64F9D63D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 이거 </a:t>
            </a:r>
            <a:r>
              <a:rPr lang="ko-KR" altLang="en-US" dirty="0" err="1"/>
              <a:t>어떻게하는지</a:t>
            </a:r>
            <a:r>
              <a:rPr lang="ko-KR" altLang="en-US" dirty="0"/>
              <a:t> 모름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3E4180-8AE6-3461-A96F-6C6EC4993DB6}"/>
              </a:ext>
            </a:extLst>
          </p:cNvPr>
          <p:cNvSpPr/>
          <p:nvPr/>
        </p:nvSpPr>
        <p:spPr>
          <a:xfrm>
            <a:off x="5850466" y="636455"/>
            <a:ext cx="1490133" cy="14393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endParaRPr lang="en-US" altLang="ko-KR" dirty="0"/>
          </a:p>
          <a:p>
            <a:pPr algn="ctr"/>
            <a:r>
              <a:rPr lang="ko-KR" altLang="en-US" dirty="0"/>
              <a:t>기기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D476A4-40EF-ACA3-F4C6-79D483644B9C}"/>
              </a:ext>
            </a:extLst>
          </p:cNvPr>
          <p:cNvSpPr/>
          <p:nvPr/>
        </p:nvSpPr>
        <p:spPr>
          <a:xfrm>
            <a:off x="9364133" y="365125"/>
            <a:ext cx="2455333" cy="20380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SQL</a:t>
            </a:r>
          </a:p>
          <a:p>
            <a:pPr algn="ctr"/>
            <a:r>
              <a:rPr lang="en-US" altLang="ko-KR" dirty="0"/>
              <a:t>Code</a:t>
            </a:r>
          </a:p>
          <a:p>
            <a:pPr algn="ctr"/>
            <a:r>
              <a:rPr lang="en-US" altLang="ko-KR" dirty="0"/>
              <a:t>Nick</a:t>
            </a:r>
          </a:p>
          <a:p>
            <a:pPr algn="ctr"/>
            <a:r>
              <a:rPr lang="en-US" altLang="ko-KR" dirty="0"/>
              <a:t>Temp</a:t>
            </a:r>
          </a:p>
          <a:p>
            <a:pPr algn="ctr"/>
            <a:r>
              <a:rPr lang="ko-KR" altLang="en-US" dirty="0"/>
              <a:t>습도</a:t>
            </a:r>
            <a:endParaRPr lang="en-US" altLang="ko-KR" dirty="0"/>
          </a:p>
          <a:p>
            <a:pPr algn="ctr"/>
            <a:r>
              <a:rPr lang="ko-KR" altLang="en-US" dirty="0"/>
              <a:t>조도</a:t>
            </a:r>
            <a:endParaRPr lang="en-US" altLang="ko-KR" dirty="0"/>
          </a:p>
          <a:p>
            <a:pPr algn="ctr"/>
            <a:r>
              <a:rPr lang="ko-KR" altLang="en-US" dirty="0"/>
              <a:t>뭐 이것저것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57EF90A-C262-844F-A0B3-6BEDF4CBDB22}"/>
              </a:ext>
            </a:extLst>
          </p:cNvPr>
          <p:cNvSpPr/>
          <p:nvPr/>
        </p:nvSpPr>
        <p:spPr>
          <a:xfrm>
            <a:off x="8077200" y="566340"/>
            <a:ext cx="665951" cy="1439333"/>
          </a:xfrm>
          <a:custGeom>
            <a:avLst/>
            <a:gdLst>
              <a:gd name="connsiteX0" fmla="*/ 0 w 665951"/>
              <a:gd name="connsiteY0" fmla="*/ 0 h 1439333"/>
              <a:gd name="connsiteX1" fmla="*/ 618067 w 665951"/>
              <a:gd name="connsiteY1" fmla="*/ 127000 h 1439333"/>
              <a:gd name="connsiteX2" fmla="*/ 465667 w 665951"/>
              <a:gd name="connsiteY2" fmla="*/ 795866 h 1439333"/>
              <a:gd name="connsiteX3" fmla="*/ 347133 w 665951"/>
              <a:gd name="connsiteY3" fmla="*/ 855133 h 1439333"/>
              <a:gd name="connsiteX4" fmla="*/ 203200 w 665951"/>
              <a:gd name="connsiteY4" fmla="*/ 846666 h 1439333"/>
              <a:gd name="connsiteX5" fmla="*/ 152400 w 665951"/>
              <a:gd name="connsiteY5" fmla="*/ 838200 h 1439333"/>
              <a:gd name="connsiteX6" fmla="*/ 186267 w 665951"/>
              <a:gd name="connsiteY6" fmla="*/ 863600 h 1439333"/>
              <a:gd name="connsiteX7" fmla="*/ 127000 w 665951"/>
              <a:gd name="connsiteY7" fmla="*/ 1388533 h 1439333"/>
              <a:gd name="connsiteX8" fmla="*/ 110067 w 665951"/>
              <a:gd name="connsiteY8" fmla="*/ 1439333 h 143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951" h="1439333">
                <a:moveTo>
                  <a:pt x="0" y="0"/>
                </a:moveTo>
                <a:cubicBezTo>
                  <a:pt x="206022" y="42333"/>
                  <a:pt x="461842" y="-13823"/>
                  <a:pt x="618067" y="127000"/>
                </a:cubicBezTo>
                <a:cubicBezTo>
                  <a:pt x="758304" y="253411"/>
                  <a:pt x="554584" y="686202"/>
                  <a:pt x="465667" y="795866"/>
                </a:cubicBezTo>
                <a:cubicBezTo>
                  <a:pt x="437846" y="830179"/>
                  <a:pt x="386644" y="835377"/>
                  <a:pt x="347133" y="855133"/>
                </a:cubicBezTo>
                <a:cubicBezTo>
                  <a:pt x="299155" y="852311"/>
                  <a:pt x="251080" y="850829"/>
                  <a:pt x="203200" y="846666"/>
                </a:cubicBezTo>
                <a:cubicBezTo>
                  <a:pt x="186098" y="845179"/>
                  <a:pt x="164538" y="826061"/>
                  <a:pt x="152400" y="838200"/>
                </a:cubicBezTo>
                <a:cubicBezTo>
                  <a:pt x="142422" y="848178"/>
                  <a:pt x="174978" y="855133"/>
                  <a:pt x="186267" y="863600"/>
                </a:cubicBezTo>
                <a:cubicBezTo>
                  <a:pt x="263144" y="1055794"/>
                  <a:pt x="211358" y="905390"/>
                  <a:pt x="127000" y="1388533"/>
                </a:cubicBezTo>
                <a:cubicBezTo>
                  <a:pt x="123930" y="1406116"/>
                  <a:pt x="110067" y="1439333"/>
                  <a:pt x="110067" y="143933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7E551-A6AA-98AA-12B5-3F3DDEDBC597}"/>
              </a:ext>
            </a:extLst>
          </p:cNvPr>
          <p:cNvSpPr txBox="1"/>
          <p:nvPr/>
        </p:nvSpPr>
        <p:spPr>
          <a:xfrm>
            <a:off x="2413000" y="3107267"/>
            <a:ext cx="508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컴퓨터에서 </a:t>
            </a:r>
            <a:r>
              <a:rPr lang="en-US" altLang="ko-KR" dirty="0"/>
              <a:t>SQL</a:t>
            </a:r>
            <a:r>
              <a:rPr lang="ko-KR" altLang="en-US" dirty="0"/>
              <a:t>형식으로 기기 정보를 등록한다</a:t>
            </a:r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장치를 그 기기에 연결한다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ED488-C3CC-FCA5-2079-2BB3932252FF}"/>
              </a:ext>
            </a:extLst>
          </p:cNvPr>
          <p:cNvSpPr txBox="1"/>
          <p:nvPr/>
        </p:nvSpPr>
        <p:spPr>
          <a:xfrm>
            <a:off x="2413000" y="3995784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서버에 연결하는 자동화 시스템이 있어</a:t>
            </a:r>
            <a:endParaRPr lang="en-US" altLang="ko-KR" dirty="0"/>
          </a:p>
          <a:p>
            <a:r>
              <a:rPr lang="ko-KR" altLang="en-US" dirty="0"/>
              <a:t>그거 꼽기만 하면 서버에 자동으로 정보 모두 등록</a:t>
            </a:r>
          </a:p>
        </p:txBody>
      </p:sp>
    </p:spTree>
    <p:extLst>
      <p:ext uri="{BB962C8B-B14F-4D97-AF65-F5344CB8AC3E}">
        <p14:creationId xmlns:p14="http://schemas.microsoft.com/office/powerpoint/2010/main" val="345556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CC35E-3B9E-2F8D-8237-68FAA53E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주말동안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6708C-5243-BA5E-123F-9C350BE7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서버에서 </a:t>
            </a:r>
            <a:r>
              <a:rPr lang="ko-KR" altLang="en-US" dirty="0" err="1"/>
              <a:t>아두이노</a:t>
            </a:r>
            <a:r>
              <a:rPr lang="ko-KR" altLang="en-US" dirty="0"/>
              <a:t> 정보 </a:t>
            </a:r>
            <a:r>
              <a:rPr lang="ko-KR" altLang="en-US" dirty="0" err="1"/>
              <a:t>받은거</a:t>
            </a:r>
            <a:r>
              <a:rPr lang="ko-KR" altLang="en-US" dirty="0"/>
              <a:t> 웹에 </a:t>
            </a:r>
            <a:r>
              <a:rPr lang="en-US" altLang="ko-KR" dirty="0"/>
              <a:t>“</a:t>
            </a:r>
            <a:r>
              <a:rPr lang="ko-KR" altLang="en-US" dirty="0"/>
              <a:t>실시간으로</a:t>
            </a:r>
            <a:r>
              <a:rPr lang="en-US" altLang="ko-KR" dirty="0"/>
              <a:t>” </a:t>
            </a:r>
            <a:r>
              <a:rPr lang="ko-KR" altLang="en-US" dirty="0" err="1"/>
              <a:t>표시하는법좀</a:t>
            </a:r>
            <a:r>
              <a:rPr lang="ko-KR" altLang="en-US" dirty="0"/>
              <a:t> </a:t>
            </a:r>
            <a:r>
              <a:rPr lang="ko-KR" altLang="en-US" dirty="0" err="1"/>
              <a:t>알아옴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70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158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캡스톤 디자인</vt:lpstr>
      <vt:lpstr>PowerPoint 프레젠테이션</vt:lpstr>
      <vt:lpstr>PowerPoint 프레젠테이션</vt:lpstr>
      <vt:lpstr>아두이노~서버</vt:lpstr>
      <vt:lpstr>주말동안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5109</dc:creator>
  <cp:lastModifiedBy>시철 정</cp:lastModifiedBy>
  <cp:revision>29</cp:revision>
  <dcterms:created xsi:type="dcterms:W3CDTF">2023-08-28T04:00:09Z</dcterms:created>
  <dcterms:modified xsi:type="dcterms:W3CDTF">2023-09-10T04:45:04Z</dcterms:modified>
  <cp:version/>
</cp:coreProperties>
</file>