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109" initials="5" lastIdx="1" clrIdx="0">
    <p:extLst>
      <p:ext uri="{19B8F6BF-5375-455C-9EA6-DF929625EA0E}">
        <p15:presenceInfo xmlns:p15="http://schemas.microsoft.com/office/powerpoint/2012/main" userId="51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50114-0B8C-415F-A5E4-1938E874CA19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D77F1-BE00-4ABA-8B97-8406FD69A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8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9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2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4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7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6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7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0D18-F06F-4DE4-BA98-505147420956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2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스마트 화장실환경시스템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0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웹</a:t>
            </a:r>
            <a:r>
              <a:rPr lang="en-US" altLang="ko-KR" sz="5400" dirty="0"/>
              <a:t>&amp;</a:t>
            </a:r>
            <a:r>
              <a:rPr lang="ko-KR" altLang="en-US" sz="5400" dirty="0" smtClean="0"/>
              <a:t>앱 디자인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4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3253" y="251983"/>
            <a:ext cx="9765494" cy="790580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환경 실시간 </a:t>
            </a:r>
            <a:r>
              <a:rPr lang="en-US" altLang="ko-KR" sz="3600" dirty="0" smtClean="0">
                <a:solidFill>
                  <a:schemeClr val="bg1"/>
                </a:solidFill>
              </a:rPr>
              <a:t>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10144" y="1348014"/>
            <a:ext cx="1239780" cy="3995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실내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032838" y="1348014"/>
            <a:ext cx="1239780" cy="3995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온도차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71491" y="1348014"/>
            <a:ext cx="1239780" cy="3995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실외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056306" y="19505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 *C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3273" y="2007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 *C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1926" y="2007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 *C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6306" y="25794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 *C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83273" y="26359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 *C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1926" y="26359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 *C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5672" y="1950591"/>
            <a:ext cx="105156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온도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672" y="2635924"/>
            <a:ext cx="105156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습도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5672" y="4039671"/>
            <a:ext cx="105156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냄새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5672" y="3385339"/>
            <a:ext cx="1051560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미세먼지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309" y="5022549"/>
            <a:ext cx="10931310" cy="1415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세부사항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dirty="0" smtClean="0"/>
              <a:t>온도 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습도 </a:t>
            </a:r>
            <a:r>
              <a:rPr lang="en-US" altLang="ko-KR" dirty="0" smtClean="0"/>
              <a:t>: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41244" y="3385339"/>
            <a:ext cx="145892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보통 </a:t>
            </a:r>
            <a:r>
              <a:rPr lang="en-US" altLang="ko-KR" dirty="0" smtClean="0">
                <a:solidFill>
                  <a:schemeClr val="bg1"/>
                </a:solidFill>
              </a:rPr>
              <a:t>: 80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41243" y="4039956"/>
            <a:ext cx="402892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나쁨 </a:t>
            </a:r>
            <a:r>
              <a:rPr lang="en-US" altLang="ko-KR" dirty="0" smtClean="0">
                <a:solidFill>
                  <a:schemeClr val="bg1"/>
                </a:solidFill>
              </a:rPr>
              <a:t>: -10 (</a:t>
            </a:r>
            <a:r>
              <a:rPr lang="ko-KR" altLang="en-US" dirty="0" smtClean="0">
                <a:solidFill>
                  <a:schemeClr val="bg1"/>
                </a:solidFill>
              </a:rPr>
              <a:t>환기가 필요합니다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7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50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스마트 화장실환경시스템</vt:lpstr>
      <vt:lpstr>웹&amp;앱 디자인</vt:lpstr>
      <vt:lpstr>환경 실시간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화장실환경시스템</dc:title>
  <dc:creator>5109</dc:creator>
  <cp:lastModifiedBy>5109</cp:lastModifiedBy>
  <cp:revision>9</cp:revision>
  <dcterms:created xsi:type="dcterms:W3CDTF">2023-09-18T04:00:45Z</dcterms:created>
  <dcterms:modified xsi:type="dcterms:W3CDTF">2023-09-18T04:42:28Z</dcterms:modified>
</cp:coreProperties>
</file>