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ko-KR" altLang="en-US" dirty="0"/>
              <a:t>기말 평가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34E-E68C-6D75-4532-C8E5830A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40F2B-0C16-8914-FBB5-66B97DCB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1" y="3294486"/>
            <a:ext cx="1464056" cy="32596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A0FAE0-651D-82F8-64E2-252DA9142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46" y="3374918"/>
            <a:ext cx="1840062" cy="3259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943373-EC52-D286-5D19-6233359F2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993" y="3501917"/>
            <a:ext cx="1711617" cy="3005667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FB72E103-7B85-3EC5-2041-A8BE837A5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-2161172"/>
            <a:ext cx="3166251" cy="113261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SeekBar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mainbg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ArrayList&lt;String&gt;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inflater = getMenuInflater()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LinearLayout itemlay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 inflater = (LayoutInflater) getSystemService(Context.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LAYOUT_INFLATER_SERVICE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view = inflater.inflate(R.layout.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setcolorlayout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itemlay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false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sb3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ct1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ct3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switch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AlertDialog.Builder builder1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myname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myn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builder1.setTitle(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 이름 등록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myn.setText(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myn.setTextSize(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myname.setWidth(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700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 i1lay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i1lay.addView(myn)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i1lay.addView(myname)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i1lay.setPadding(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i1lay.setOrientation(LinearLayout.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builder1.setView(i1lay)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builder1.setPositiveButton(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builder1.setNegativeButton(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builder1.show()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AlertDialog.Builder builder2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builder2.setView(view)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builder2.setTitle(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배경색을 선택해주세요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builder2.setIcon(R.drawable.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icon_mic1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 : %d (%X)"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 : %d (%X)"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 : %d (%X)"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builder2.setPositiveButton(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builder2.setNegativeButton(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builder2.show()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AlertDialog.Builder builder3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builder3.setView(view)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builder3.setTitle(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글자색을 선택해주세요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builder3.setIcon(R.drawable.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icon_mic1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 : %d (%X)"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 : %d (%X)"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 : %d (%X)"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builder3.setPositiveButton(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builder3.setNegativeButton(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builder3.show()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(item.isChecked()){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mainbg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.setBackgroundResource(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mainbg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mainbg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mainbg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.setBackgroundResource(R.drawable.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bg_14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button3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Intent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Simple1Activity.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Intent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Simple2Activity.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intent.putExtra(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C1967F-A37B-2777-4D7D-9B9EDC472D9D}"/>
              </a:ext>
            </a:extLst>
          </p:cNvPr>
          <p:cNvSpPr txBox="1"/>
          <p:nvPr/>
        </p:nvSpPr>
        <p:spPr>
          <a:xfrm>
            <a:off x="7730067" y="4458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</a:t>
            </a:r>
            <a:r>
              <a:rPr lang="ko-KR" altLang="en-US" dirty="0" err="1"/>
              <a:t>엑티비티</a:t>
            </a:r>
            <a:endParaRPr lang="ko-KR" altLang="en-US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94AFB00-721D-A7BE-2387-837013FD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028343"/>
            <a:ext cx="2930610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Simple1Activity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(R.layout.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activity_simple1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getIntExtra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getIntExtra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getIntExtra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getIntExtra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getIntExtra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green2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getIntExtra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getResources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getStringArray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R.array.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android.R.layout.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simple_list_item_1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simple1list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list.setAdapter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returned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end.setBackgroundColor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(red2!=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||blue2!=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||green2!=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blue2))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list.setOnItemClickListener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AdapterView.OnItemClickListener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onItemClick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&lt;?&gt;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getBaseContext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end.setOnClickListener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7A2C9-EF92-5B15-C193-D1615E729652}"/>
              </a:ext>
            </a:extLst>
          </p:cNvPr>
          <p:cNvSpPr txBox="1"/>
          <p:nvPr/>
        </p:nvSpPr>
        <p:spPr>
          <a:xfrm>
            <a:off x="6595533" y="82205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1</a:t>
            </a:r>
            <a:r>
              <a:rPr lang="ko-KR" altLang="en-US" dirty="0"/>
              <a:t>액티비티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152FDC4-C3AB-33C0-3ACF-F4190A64A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394" y="3294486"/>
            <a:ext cx="2613216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Simple2Activity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ArrayAdapter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adapter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activity_simple2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 = getIntent().getIntExtra(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 = getIntent().getIntExtra(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 = getIntent().getIntExtra(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red2 = getIntent().getIntExtra(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"red2"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blue2 = getIntent().getIntExtra(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"blue2"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green2 = getIntent().getIntExtra(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"green2"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area = getResources().getStringArray(R.array.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member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area2 = getResources().getStringArray(R.array.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birth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String[] area3 = getResources().getStringArray(R.array.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job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ArrayList&lt;ItemData&gt; data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for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i&lt;area.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ItemData item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ItemData()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title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area[i]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Integer.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(area2[i])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"("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+a+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+area3[i]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data.add(item)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list2adapter adapter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list2adapter(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 list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simple1list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list.setAdapter(adapter)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end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returned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ret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returned2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inter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interfaces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||blue!=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||green!=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end.setBackgroundColor(Color.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(red2!=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||blue2!=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||green2!=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end.setTextColor(Color.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blue2))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||blue!=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||green!=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ret.setBackgroundColor(Color.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(red2!=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||blue2!=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||green2!=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ret.setTextColor(Color.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rgb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(red2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blue2))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 listlay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 listinter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simple2inter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list.setOnItemClickListener(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AdapterView.OnItemClickListener()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onItemClick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(AdapterView&lt;?&gt; parent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long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listlay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listinter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.setVisibility(View.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VISIBLE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inter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.setText(position+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[position]+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2022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- Integer.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area2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[position]))+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area3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[position])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end.setOnClickListener(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finish()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A63889-DD8F-8611-B152-BFDBE69247C5}"/>
              </a:ext>
            </a:extLst>
          </p:cNvPr>
          <p:cNvSpPr txBox="1"/>
          <p:nvPr/>
        </p:nvSpPr>
        <p:spPr>
          <a:xfrm>
            <a:off x="7435115" y="319025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2</a:t>
            </a:r>
            <a:r>
              <a:rPr lang="ko-KR" altLang="en-US" dirty="0"/>
              <a:t>액티비티</a:t>
            </a:r>
            <a:r>
              <a:rPr lang="en-US" altLang="ko-KR" dirty="0"/>
              <a:t>, </a:t>
            </a:r>
            <a:r>
              <a:rPr lang="ko-KR" altLang="en-US" dirty="0"/>
              <a:t>어댑터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2D7A739E-2C5B-4A5F-491E-BB7E39CE3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326" y="3576917"/>
            <a:ext cx="2279791" cy="278537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list2adapter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BaseAdapter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list2adapter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&gt;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.getSystemService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LAYOUT_INFLATER_SERVICE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data.size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getCount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listCnt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long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(R.layout.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listview2item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convertView.findViewById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convertView.findViewById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str2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tt.setText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td.setText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convertView.setTag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C25BFCF9-E274-C42F-9764-36C7D2361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8032" y="366477"/>
            <a:ext cx="1075936" cy="4770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com.example.finaltest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ItemData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A0DD8-05A8-4891-0326-879849D7383C}"/>
              </a:ext>
            </a:extLst>
          </p:cNvPr>
          <p:cNvSpPr txBox="1"/>
          <p:nvPr/>
        </p:nvSpPr>
        <p:spPr>
          <a:xfrm>
            <a:off x="5348472" y="21075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아이템 데이터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130A4AF-1F1E-8187-6506-D7F40E9A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638" y="3222260"/>
            <a:ext cx="2319866" cy="370870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=".Simple2Activity"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/simple2"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 명단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ListView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="#00ffff"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/simple2list"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:divider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="#ff0000"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="200pt"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returned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되돌아가기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:visibility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gone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/simple2inter"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interfaces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/returned2"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돌아가기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F6A598-B703-86BC-EE02-75C8CA5B400D}"/>
              </a:ext>
            </a:extLst>
          </p:cNvPr>
          <p:cNvSpPr txBox="1"/>
          <p:nvPr/>
        </p:nvSpPr>
        <p:spPr>
          <a:xfrm>
            <a:off x="5364109" y="363938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2 </a:t>
            </a:r>
            <a:r>
              <a:rPr lang="ko-KR" altLang="en-US" dirty="0"/>
              <a:t>레이아웃</a:t>
            </a:r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37B3F6FB-016C-80F7-6C4C-A941741F8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249" y="692414"/>
            <a:ext cx="2319866" cy="240065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=".Simple1Activity"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/simple1"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="200pt"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 명단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ListView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="#00ffff"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/simple1list"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:divider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="#ff0000"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returned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되돌아가기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F05430-7368-6C71-56B9-08E70DD5B86B}"/>
              </a:ext>
            </a:extLst>
          </p:cNvPr>
          <p:cNvSpPr txBox="1"/>
          <p:nvPr/>
        </p:nvSpPr>
        <p:spPr>
          <a:xfrm>
            <a:off x="4600511" y="89824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1</a:t>
            </a:r>
            <a:r>
              <a:rPr lang="ko-KR" altLang="en-US" dirty="0"/>
              <a:t>레이아웃</a:t>
            </a: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D118C67D-9020-EE77-ECEB-FD9F6A579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561" y="1645619"/>
            <a:ext cx="2319866" cy="38625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="5pt"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colorlay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/ct1"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="#ff0000"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="RED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SeekBar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/sb1"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="255"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/ct2"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="#00ff00"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="GREEN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SeekBar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/sb2"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="255"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/ct3"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="#0000ff"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="BLUE : 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SeekBar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/sb3"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="255"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buttoncolor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변경 색상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C3BED9-6A4B-4D53-A6DB-EC878EE46A58}"/>
              </a:ext>
            </a:extLst>
          </p:cNvPr>
          <p:cNvSpPr txBox="1"/>
          <p:nvPr/>
        </p:nvSpPr>
        <p:spPr>
          <a:xfrm>
            <a:off x="3271191" y="159173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색상 전환 레이아웃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DD658C52-BA98-72B4-AAEB-B9A95FE20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8424" y="2774659"/>
            <a:ext cx="2319866" cy="20928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mainbg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/button1"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="SIMPLE LIST1"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/button2"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="SIMPLE LIST2"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Button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/button3"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="CUSTOM LIST"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7295C9-9875-F23D-D741-B0BBD1E616D6}"/>
              </a:ext>
            </a:extLst>
          </p:cNvPr>
          <p:cNvSpPr txBox="1"/>
          <p:nvPr/>
        </p:nvSpPr>
        <p:spPr>
          <a:xfrm>
            <a:off x="10752525" y="231566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메인 레이아웃</a:t>
            </a: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6F60CD9D-4BC3-CE23-4A44-5CF08C7FF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060" y="4969606"/>
            <a:ext cx="2319866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="80dp"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="75"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="@+id/str1"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="60"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="center_vertical"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:paddingLeft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="#33aabb"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:textStyle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="bold"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="@+id/str2"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="center_vertical"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:paddingLeft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D45E2-BF1C-36E0-1980-E2E33A3CF65A}"/>
              </a:ext>
            </a:extLst>
          </p:cNvPr>
          <p:cNvSpPr txBox="1"/>
          <p:nvPr/>
        </p:nvSpPr>
        <p:spPr>
          <a:xfrm>
            <a:off x="7022624" y="47980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</a:t>
            </a:r>
            <a:r>
              <a:rPr lang="en-US" altLang="ko-KR" dirty="0"/>
              <a:t>2 </a:t>
            </a:r>
            <a:r>
              <a:rPr lang="ko-KR" altLang="en-US" dirty="0" err="1"/>
              <a:t>칸별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1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01CAE-322C-7E95-F74E-668F135F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시간이 부족해서 버튼</a:t>
            </a:r>
            <a:r>
              <a:rPr lang="en-US" altLang="ko-KR" dirty="0"/>
              <a:t>3 </a:t>
            </a:r>
            <a:r>
              <a:rPr lang="ko-KR" altLang="en-US" dirty="0"/>
              <a:t>커스텀 레이아웃까지는 미처 하지 못했습니다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/>
              <a:t>다음 학기 땐 </a:t>
            </a:r>
            <a:r>
              <a:rPr lang="ko-KR" altLang="en-US" dirty="0"/>
              <a:t>좀 더 노력해보겠습니다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205FC-BC83-827B-44E3-6C769F146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13</a:t>
            </a:r>
            <a:r>
              <a:rPr lang="ko-KR" altLang="en-US" dirty="0"/>
              <a:t>주차 과제 좀 올려주세요</a:t>
            </a:r>
            <a:r>
              <a:rPr lang="en-US" altLang="ko-KR" dirty="0"/>
              <a:t>.. </a:t>
            </a:r>
            <a:r>
              <a:rPr lang="ko-KR" altLang="en-US" dirty="0"/>
              <a:t>모르는 거 찾아보고 싶은데 인터넷에선 좀처럼 찾기가 힘드네요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882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1474</TotalTime>
  <Words>4835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기말 평가</vt:lpstr>
      <vt:lpstr>Report 1 </vt:lpstr>
      <vt:lpstr>시간이 부족해서 버튼3 커스텀 레이아웃까지는 미처 하지 못했습니다. 다음 학기 땐 좀 더 노력해보겠습니다.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정 시철</cp:lastModifiedBy>
  <cp:revision>34</cp:revision>
  <dcterms:created xsi:type="dcterms:W3CDTF">2022-04-04T04:47:58Z</dcterms:created>
  <dcterms:modified xsi:type="dcterms:W3CDTF">2022-06-14T14:49:08Z</dcterms:modified>
</cp:coreProperties>
</file>