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34E-E68C-6D75-4532-C8E5830A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en-US" altLang="ko-KR" dirty="0"/>
              <a:t>Menu</a:t>
            </a:r>
            <a:r>
              <a:rPr lang="ko-KR" altLang="en-US" dirty="0"/>
              <a:t> 응용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C1877-523E-46ED-D218-4B166C5C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34" y="1986400"/>
            <a:ext cx="2212465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com.example.report10_1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android.view.ContextMenu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[]{R.menu.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inflater = getMenuInflater()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.onCreateOptionsMenu(menu)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(item.getItemId()==R.id.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javac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Intent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registerForContextMenu(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onCreateContextMenu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(ContextMenu 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v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ContextMenu.ContextMenuInfo menuInfo)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menuInflater = getMenuInflater()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menu.setHeaderTitle(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menu.setHeaderIcon(R.drawable.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menuInflater.inflate(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onContextItemSelected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 메뉴 선택시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 메뉴 선택시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 메뉴 선택시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.onContextItemSelected(item)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F0016-A6F2-1B76-C1E2-EB263949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866" y="1986400"/>
            <a:ext cx="2156360" cy="46320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com.example.report10_1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android.content.ClipData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(R.menu.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xmlr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activity_second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registerForContextMenu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ContextMenu.ContextMenuInfo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menu.setHeaderTitle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menu.setGroupCheckable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onContextItemSelected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 메뉴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 메뉴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 메뉴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.onContextItemSelected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57F395-0080-5975-C925-70C25EEF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53" y="1275782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2027A7-D019-9805-30A4-1BB1E266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655" y="1475452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FA13890-BB63-E0C5-ED40-EE8B2200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654" y="1660471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8480E53-61E1-5436-1D0D-89872B2F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15" y="1891808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01C4D-201E-611D-8E5A-4517F0416ABD}"/>
              </a:ext>
            </a:extLst>
          </p:cNvPr>
          <p:cNvSpPr txBox="1"/>
          <p:nvPr/>
        </p:nvSpPr>
        <p:spPr>
          <a:xfrm>
            <a:off x="10199146" y="32301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콘텍스트메뉴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AF6F405-A197-3E4E-01C4-35215BBF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033" y="393451"/>
            <a:ext cx="2319866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="Context Menu Sample(XML)"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="top"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="@color/teal_700"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롱 클릭하면 메뉴가 나타납니다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B39C8F7-DD09-727B-BEB4-1B9C3350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33" y="267814"/>
            <a:ext cx="2319866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=".SecondActivity"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="Context Menu Sample(JAVA)"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="top"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="@color/teal_700"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롱 클릭하면 메뉴가 나타납니다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C6E59-3E1F-E1A0-3DDA-21E78AE1130B}"/>
              </a:ext>
            </a:extLst>
          </p:cNvPr>
          <p:cNvSpPr txBox="1"/>
          <p:nvPr/>
        </p:nvSpPr>
        <p:spPr>
          <a:xfrm>
            <a:off x="6494936" y="1801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BD1B1-270C-2578-E2BE-27884BBB4294}"/>
              </a:ext>
            </a:extLst>
          </p:cNvPr>
          <p:cNvSpPr txBox="1"/>
          <p:nvPr/>
        </p:nvSpPr>
        <p:spPr>
          <a:xfrm>
            <a:off x="9060063" y="180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0006E-3B63-5946-AF2A-F48E6414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내용이 조금 난잡할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수업자료의 예제를 보이는 그대로 응용했습니다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0CB1FC-88D0-5032-DAA9-A88FA628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15" y="3799102"/>
            <a:ext cx="214834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="@+id/xmlr"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="XML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="@+id/javac"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="JAVA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FE2B3B8-694A-F5D9-507E-9DB2E2A3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15" y="4052458"/>
            <a:ext cx="214834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="@+id/xmlr"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="XML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="@+id/javac"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="JAVA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46350-8385-AC2C-84AA-F3ACE5A92668}"/>
              </a:ext>
            </a:extLst>
          </p:cNvPr>
          <p:cNvSpPr txBox="1"/>
          <p:nvPr/>
        </p:nvSpPr>
        <p:spPr>
          <a:xfrm>
            <a:off x="10414000" y="52154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그냥메뉴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97FE3A-C675-38CC-5A9D-A90E7DEA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57" y="3020200"/>
            <a:ext cx="2020803" cy="37430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F59842-504A-2BB3-D058-302719CB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4" y="3020200"/>
            <a:ext cx="1890506" cy="3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en-US" altLang="ko-KR" dirty="0"/>
              <a:t>Pop</a:t>
            </a:r>
            <a:r>
              <a:rPr lang="ko-KR" altLang="en-US" dirty="0"/>
              <a:t>메뉴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800C98-36BB-1D64-BA97-7FFF4AB55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1" y="2157965"/>
            <a:ext cx="211147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="@+id/menu1"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배경색 변경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하얀색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파란색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초록색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="@+id/menu2"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 변경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하얀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="@+id/bgm"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배경음악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ON/OFF"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CC00F9-CBC4-98CC-DCBE-92E4F738F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729" y="1927133"/>
            <a:ext cx="4507965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com.example.report10_2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.setOnLongClickListener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View.OnLongClickListener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onLongClick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.setOnMenuItemClickListener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PopupMenu.OnMenuItemClickListener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onMenuItemClick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팝업메뉴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팝업메뉴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팝업메뉴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팝업메뉴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bgm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 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bgm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getApplicationContext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옵션메뉴 이벤트 처리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5CC521-7E30-A12B-4C36-B85BB23E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485" y="2400519"/>
            <a:ext cx="2148345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="@+id/menu1"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배경색 변경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하얀색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파란색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초록색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="@+id/menu2"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 변경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하얀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="@+id/bgm"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배경음악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ON/OFF"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8043AD-3FA5-4379-9646-36299791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593" y="1853248"/>
            <a:ext cx="231986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="@+id/lin"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PopUp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메뉴가 나타납니다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="POPUP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메뉴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A8634-D40E-E653-2105-5051A93F5FB7}"/>
              </a:ext>
            </a:extLst>
          </p:cNvPr>
          <p:cNvSpPr txBox="1"/>
          <p:nvPr/>
        </p:nvSpPr>
        <p:spPr>
          <a:xfrm>
            <a:off x="1058334" y="640528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popupmain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02C1F-B486-A028-6E6C-996E560E48A9}"/>
              </a:ext>
            </a:extLst>
          </p:cNvPr>
          <p:cNvSpPr txBox="1"/>
          <p:nvPr/>
        </p:nvSpPr>
        <p:spPr>
          <a:xfrm>
            <a:off x="3318933" y="618066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main.xml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4C4EC-212B-A175-337D-DB99313C03C8}"/>
              </a:ext>
            </a:extLst>
          </p:cNvPr>
          <p:cNvSpPr txBox="1"/>
          <p:nvPr/>
        </p:nvSpPr>
        <p:spPr>
          <a:xfrm>
            <a:off x="5698067" y="647916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엑티비티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F7A2D-8389-A922-68B4-3B8348FD5202}"/>
              </a:ext>
            </a:extLst>
          </p:cNvPr>
          <p:cNvSpPr txBox="1"/>
          <p:nvPr/>
        </p:nvSpPr>
        <p:spPr>
          <a:xfrm>
            <a:off x="10278533" y="390313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레이아웃</a:t>
            </a:r>
          </a:p>
        </p:txBody>
      </p:sp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r>
              <a:rPr lang="en-US" altLang="ko-KR" dirty="0"/>
              <a:t>Menu </a:t>
            </a:r>
            <a:r>
              <a:rPr lang="ko-KR" altLang="en-US" dirty="0" err="1"/>
              <a:t>액션바</a:t>
            </a:r>
            <a:r>
              <a:rPr lang="ko-KR" altLang="en-US" dirty="0"/>
              <a:t> 응용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9427B3-2652-AF2F-9251-01B601A1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182" y="3769084"/>
            <a:ext cx="2319866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/switch1"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전문가 모드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 입력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="18dp"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스타일 변경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(CONTEXT MENU)"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12E688-E13E-985D-2C79-EC4D4D79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132" y="1152983"/>
            <a:ext cx="3174267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com.example.report10_3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androidx.core.internal.view.SupportMenuItem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android.graphics.drawable.ColorDrawable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android.widget.CompoundButton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(R.menu.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getSupportActionBar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toggle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switch1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toggle.setOnCheckedChangeListener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CompoundButton.OnCheckedChangeListener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onCheckedChanged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CompoundButton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compoundButton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invalidateOptionsMenu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invalidateOptionsMenu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.setOnLongClickListener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View.OnLongClickListener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onLongClick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popupMenu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.setOnMenuItemClickListener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PopupMenu.OnMenuItemClickListener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onMenuItemClick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aaaaaa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cyan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"#00a3d2"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"#ff0000"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ffffff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"#0000ff"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18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FE46EE3-423B-F02F-9B0D-5ED2D596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62" y="1358837"/>
            <a:ext cx="2148345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="EditText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="@+id/gray"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="@+id/cyan"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시안색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흰색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&lt;/menu&gt;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="@+id/item1"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="@+id/item2"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글자크기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="@+id/item3"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글자크기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5E30137-F2F6-0180-75A1-F637D0E7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62" y="3426719"/>
            <a:ext cx="211147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="@+id/action1"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="@drawable/ic_twotone_help_24"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="always"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="@+id/action2"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="@drawable/ic_twotone_add_circle_24"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="never"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="@+id/action3"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="@drawable/ic_twotone_search_24"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="never"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3"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C28CED8-9BB1-ABF6-F7AD-C9D9D7CC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532" y="4879048"/>
            <a:ext cx="211147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="@+id/action1"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="@drawable/ic_twotone_help_24"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="never"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="@+id/action2"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="@drawable/ic_twotone_add_circle_24"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="always"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&lt;item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="@+id/action3"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="@drawable/ic_twotone_search_24"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:showAsAction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="always"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3"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09B5168-451E-3CE4-B13C-C4FDEC24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1" y="3107005"/>
            <a:ext cx="2207607" cy="3216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A8F102-D5ED-F1CA-9C19-195FB3B28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14" y="2385534"/>
            <a:ext cx="2305022" cy="4230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F61B49-38D1-55C8-54C3-1CE6405CE6F4}"/>
              </a:ext>
            </a:extLst>
          </p:cNvPr>
          <p:cNvSpPr txBox="1"/>
          <p:nvPr/>
        </p:nvSpPr>
        <p:spPr>
          <a:xfrm>
            <a:off x="5827182" y="329782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액티비티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5C70B-7572-A1D9-8EB4-37BA803EE6EB}"/>
              </a:ext>
            </a:extLst>
          </p:cNvPr>
          <p:cNvSpPr txBox="1"/>
          <p:nvPr/>
        </p:nvSpPr>
        <p:spPr>
          <a:xfrm>
            <a:off x="10854267" y="2582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팝업메뉴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098568-DE6F-27AA-4597-C5A994C799B2}"/>
              </a:ext>
            </a:extLst>
          </p:cNvPr>
          <p:cNvSpPr txBox="1"/>
          <p:nvPr/>
        </p:nvSpPr>
        <p:spPr>
          <a:xfrm>
            <a:off x="10549467" y="475015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옵션메뉴 </a:t>
            </a:r>
            <a:r>
              <a:rPr lang="en-US" altLang="ko-KR" dirty="0"/>
              <a:t>1,2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1261</TotalTime>
  <Words>5928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10주차 과제</vt:lpstr>
      <vt:lpstr>Report 1 Menu 응용</vt:lpstr>
      <vt:lpstr>Report 2 Pop메뉴 </vt:lpstr>
      <vt:lpstr>Report 3 Menu 액션바 응용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시철 정</cp:lastModifiedBy>
  <cp:revision>27</cp:revision>
  <dcterms:created xsi:type="dcterms:W3CDTF">2022-04-04T04:47:58Z</dcterms:created>
  <dcterms:modified xsi:type="dcterms:W3CDTF">2022-05-14T17:20:46Z</dcterms:modified>
</cp:coreProperties>
</file>