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8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안드로이드 실무</a:t>
            </a:r>
            <a:br>
              <a:rPr lang="en-US" altLang="ko-KR" dirty="0"/>
            </a:br>
            <a:r>
              <a:rPr lang="en-US" altLang="ko-KR" dirty="0"/>
              <a:t>11</a:t>
            </a:r>
            <a:r>
              <a:rPr lang="ko-KR" altLang="en-US" dirty="0"/>
              <a:t>주차 과제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1901055 </a:t>
            </a:r>
            <a:r>
              <a:rPr lang="ko-KR" altLang="en-US" dirty="0" err="1"/>
              <a:t>정시철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4288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9A6FC079-E07C-0372-1AF3-425515B9D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810" y="3548103"/>
            <a:ext cx="2350556" cy="3828932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AD36002E-F00F-B772-79D4-6F6A79BBA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5966" y="1449918"/>
            <a:ext cx="3108543" cy="540147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package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com.example.report11_1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androidx.appcompat.app.AppCompatActivity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android.app.DatePickerDialog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android.app.TimePickerDialog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android.os.Bundle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android.view.View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android.widget.DatePicker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android.widget.EditText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android.widget.TimePicker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MainActivity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AppCompatActivity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EditText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startDate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EditText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endDate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EditText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startTime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EditText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endTime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protected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onCreate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Bundle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savedInstanceState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.onCreate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savedInstanceState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setContentView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R.layout.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activity_main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startDate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findViewById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startDate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endDate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findViewById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endDate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startTime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findViewById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startTime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endTime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findViewById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endTime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startDate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.setOnClickListener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View.OnClickListener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onClick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DatePickerDialog.OnDateSetListener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listener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DatePickerDialog.OnDateSetListener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onDateSet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DatePicker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year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monthOfYear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dayOfMonth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startDate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year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+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"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monthOfYear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+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"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dayOfMonth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+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}}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DatePickerDialog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dialog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DatePickerDialog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MainActivity.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android.R.style.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Theme_Holo_Light_Dialog_NoActionBar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listener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2022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29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dialog.getWindow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setBackgroundDrawableResource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android.R.color.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transparent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dialog.show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}})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endDate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.setOnClickListener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View.OnClickListener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onClick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DatePickerDialog.OnDateSetListener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listener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DatePickerDialog.OnDateSetListener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onDateSet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DatePicker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year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monthOfYear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dayOfMonth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endDate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year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+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"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monthOfYear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+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"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dayOfMonth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+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}}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DatePickerDialog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dialog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DatePickerDialog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MainActivity.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listener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2022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29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dialog.show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}})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startTime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.setOnClickListener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View.OnClickListener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onClick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TimePickerDialog.OnTimeSetListener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listener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TimePickerDialog.OnTimeSetListener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onTimeSet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TimePicker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timePicker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i1)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ampm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&gt;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13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ampm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오후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-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12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ampm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오전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startTime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ampm+i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+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"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i1 +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}}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TimePickerDialog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dialog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TimePickerDialog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MainActivity.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android.R.style.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Theme_Holo_Light_Dialog_NoActionBar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listener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22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,true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dialog.getWindow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setBackgroundDrawableResource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android.R.color.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transparent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dialog.show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}})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endTime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.setOnClickListener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View.OnClickListener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onClick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TimePickerDialog.OnTimeSetListener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listener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TimePickerDialog.OnTimeSetListener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onTimeSet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TimePicker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timePicker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i1) {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ampm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&gt;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13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ampm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오후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-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12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ampm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오전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endTime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ampm+i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+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"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i1 +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}}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TimePickerDialog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dialog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TimePickerDialog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MainActivity.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listener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22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,true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dialog.show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}})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}}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D2FF5271-3EC4-CC40-C8D9-BA7DDED36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9299" y="-332768"/>
            <a:ext cx="2319866" cy="770980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&lt;?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 version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="1.0"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encoding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="utf-8"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?&gt;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&lt;LinearLayout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="http://schemas.android.com/apk/res/android"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tools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="http://schemas.android.com/tools"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:padding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="10dp"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:orientation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="vertical"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tools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:context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=".MainActivity"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&lt;CheckBox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="@+id/checkbox"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:padding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="10dp"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:background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="#ffff00"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기간 설정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:textColor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="#000000"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&lt;LinearLayout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:gravity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="center"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&lt;TextView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:layout_marginLeft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="10dp"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시작 날짜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:textAppearance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="?android:attr/textAppearanceMedium"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&lt;EditText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="@+id/startDate"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:textColor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="#0000ff"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:gravity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="center"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:ems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="8"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&lt;/LinearLayout&gt;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&lt;LinearLayout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:gravity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="center"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&lt;TextView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:layout_marginLeft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="10dp"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종료 날짜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:textAppearance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="?android:attr/textAppearanceMedium"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&lt;EditText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="@+id/endDate"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:textColor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="#0000FF"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:datePickerMode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="spinner"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:gravity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="center"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:ems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="8"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&lt;/LinearLayout&gt;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&lt;Switch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="@+id/checkbox1"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:padding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="10dp"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:background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="#ffff00"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시간 설정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:textColor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="#000000"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&lt;LinearLayout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:gravity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="center"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&lt;TextView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:layout_marginLeft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="10dp"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시작 시간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:textAppearance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="?android:attr/textAppearanceMedium"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&lt;EditText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="@+id/startTime"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:textColor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="#0000ff"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:gravity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="center"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:ems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="8"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&lt;/LinearLayout&gt;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&lt;LinearLayout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:gravity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="center"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&lt;TextView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:layout_marginLeft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="10dp"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종료 시간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:textAppearance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="?android:attr/textAppearanceMedium"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&lt;EditText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="@+id/endTime"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:textColor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="#0000FF"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:gravity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="center"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:ems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="8"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&lt;/LinearLayout&gt;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&lt;/LinearLayout&gt;</a:t>
            </a:r>
            <a:endParaRPr kumimoji="0" lang="ko-KR" altLang="ko-KR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B72134E-E68C-6D75-4532-C8E5830A5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Report 1</a:t>
            </a:r>
            <a:br>
              <a:rPr lang="en-US" altLang="ko-KR" dirty="0"/>
            </a:br>
            <a:r>
              <a:rPr lang="ko-KR" altLang="en-US" dirty="0"/>
              <a:t>기본 </a:t>
            </a:r>
            <a:r>
              <a:rPr lang="en-US" altLang="ko-KR" dirty="0"/>
              <a:t>Time, </a:t>
            </a:r>
            <a:r>
              <a:rPr lang="en-US" altLang="ko-KR" dirty="0" err="1"/>
              <a:t>DatePickerDialog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0006E-3B63-5946-AF2A-F48E64144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안드로이드 스튜디오 자체에 오류가 있는 것 같습니다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Spinner</a:t>
            </a:r>
            <a:r>
              <a:rPr lang="ko-KR" altLang="en-US" dirty="0"/>
              <a:t>을 </a:t>
            </a:r>
            <a:r>
              <a:rPr lang="en-US" altLang="ko-KR" dirty="0"/>
              <a:t>Java </a:t>
            </a:r>
            <a:r>
              <a:rPr lang="ko-KR" altLang="en-US" dirty="0"/>
              <a:t>코드로 아무리 수정해도 안 바뀌길래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레이아웃에서 직접 바로 </a:t>
            </a:r>
            <a:r>
              <a:rPr lang="en-US" altLang="ko-KR" dirty="0" err="1"/>
              <a:t>Calender</a:t>
            </a:r>
            <a:r>
              <a:rPr lang="ko-KR" altLang="en-US" dirty="0"/>
              <a:t>을 </a:t>
            </a:r>
            <a:r>
              <a:rPr lang="en-US" altLang="ko-KR" dirty="0"/>
              <a:t>Spinner</a:t>
            </a:r>
            <a:r>
              <a:rPr lang="ko-KR" altLang="en-US" dirty="0"/>
              <a:t>으로 변경해도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전혀 바뀌지 않아서 그냥 코드상에 문제는 없다고 판단하고 올렸습니다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1402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>
            <a:extLst>
              <a:ext uri="{FF2B5EF4-FFF2-40B4-BE49-F238E27FC236}">
                <a16:creationId xmlns:a16="http://schemas.microsoft.com/office/drawing/2014/main" id="{4DE05494-054C-1F8D-2FD0-F52636819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595996"/>
            <a:ext cx="2319866" cy="34778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&lt;?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version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="1.0"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encoding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="utf-8"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?&gt;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LinearLayout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="http://schemas.android.com/apk/res/android"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tools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="http://schemas.android.com/tools"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:orientation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vertical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tools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:context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MainActivity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LinearLayout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:orientation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horizontal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Button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dateButton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="0dp"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Date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="1"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Button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timeButton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="0dp"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="Time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="1"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LinearLayout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TextView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date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:layout_marginTop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="20dp"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:textSize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="20dp"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TextView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time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:textSize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="20dp"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TextView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dateTimeTextView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:textSize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="24dp"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:gravity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center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:textColor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="#0000FF"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Date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D9CBE"/>
                </a:solidFill>
                <a:effectLst/>
                <a:latin typeface="Arial Unicode MS"/>
                <a:ea typeface="JetBrains Mono"/>
              </a:rPr>
              <a:t>&amp;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D9CBE"/>
                </a:solidFill>
                <a:effectLst/>
                <a:latin typeface="Arial Unicode MS"/>
                <a:ea typeface="JetBrains Mono"/>
              </a:rPr>
              <a:t>amp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D9CBE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Time"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LinearLayout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endParaRPr kumimoji="0" lang="ko-KR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F53F349-FDA4-B6F8-3181-F73994252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040" y="2988733"/>
            <a:ext cx="2042189" cy="3573830"/>
          </a:xfrm>
          <a:prstGeom prst="rect">
            <a:avLst/>
          </a:prstGeom>
        </p:spPr>
      </p:pic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42836F38-3B88-1363-87C1-DD0135CDB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번과 같은 오류가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F486945-5C19-B1A6-31BA-354EDA277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0315" y="636016"/>
            <a:ext cx="3179075" cy="57861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package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com.example.report11_2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androidx.annotation.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NonNull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androidx.appcompat.app.AppCompatActivity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android.app.DatePickerDialog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android.app.TimePickerDialog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android.os.Bundle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android.view.Menu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android.view.MenuInflater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android.view.MenuItem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android.view.View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android.widget.Button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android.widget.DatePicker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android.widget.TimePicker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MainActivity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AppCompatActivity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Button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date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Button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time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boolean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sp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boolean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onCreateOptionsMenu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Menu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menu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MenuInflater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inflater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getMenuInflater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inflater.inflate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R.menu.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menu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.onCreateOptionsMenu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menu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boolean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onOptionsItemSelected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@NonNull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MenuItem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item.getItemId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checkable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&amp;&amp;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item.isChecked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()==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item.setChecked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sp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item.setChecked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sp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.onOptionsItemSelected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protected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onCreate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Bundle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savedInstanceState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.onCreate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savedInstanceState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setContentView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R.layout.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activity_main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date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findViewById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dateButton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time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findViewById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timeButton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sp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date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.setOnClickListener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View.OnClickListener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onClick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DatePickerDialog.OnDateSetListener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listener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DatePickerDialog.OnDateSetListener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onDateSet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DatePicker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year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monthOfYear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dayOfMonth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{}}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DatePickerDialog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dialog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DatePickerDialog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MainActivity.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listener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2022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29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dialog.show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}})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time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.setOnClickListener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View.OnClickListener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onClick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TimePickerDialog.OnTimeSetListener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listener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TimePickerDialog.OnTimeSetListener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onTimeSet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TimePicker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timePicker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i1) {}}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TimePickerDialog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dialog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TimePickerDialog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MainActivity.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listener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22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,true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dialog.show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}})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date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.setOnClickListener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View.OnClickListener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onClick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DatePickerDialog.OnDateSetListener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listener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DatePickerDialog.OnDateSetListener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onDateSet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DatePicker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year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monthOfYear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dayOfMonth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{}}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DatePickerDialog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dialog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DatePickerDialog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MainActivity.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android.R.style.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Theme_Holo_Light_Dialog_NoActionBar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listener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2022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29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dialog.getWindow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setBackgroundDrawableResource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android.R.color.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transparent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dialog.setTitle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시간을 선택해주세요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dialog.show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}})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time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.setOnClickListener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View.OnClickListener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onClick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TimePickerDialog.OnTimeSetListener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listener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TimePickerDialog.OnTimeSetListener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onTimeSet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TimePicker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timePicker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i1) {}}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TimePickerDialog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dialog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TimePickerDialog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MainActivity.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android.R.style.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Theme_Holo_Light_Dialog_NoActionBar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listener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22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,true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dialog.getWindow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setBackgroundDrawableResource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android.R.color.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transparent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dialog.setTitle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시간을 선택해주세요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dialog.show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}})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}}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Report 2</a:t>
            </a:r>
            <a:br>
              <a:rPr lang="en-US" altLang="ko-KR" dirty="0"/>
            </a:br>
            <a:r>
              <a:rPr lang="ko-KR" altLang="en-US" dirty="0"/>
              <a:t>기본 </a:t>
            </a:r>
            <a:r>
              <a:rPr lang="en-US" altLang="ko-KR" dirty="0"/>
              <a:t>Time, </a:t>
            </a:r>
            <a:r>
              <a:rPr lang="en-US" altLang="ko-KR" dirty="0" err="1"/>
              <a:t>DatePickerDialog</a:t>
            </a:r>
            <a:r>
              <a:rPr lang="en-US" altLang="ko-KR" dirty="0"/>
              <a:t>,</a:t>
            </a:r>
            <a:r>
              <a:rPr lang="ko-KR" altLang="en-US" dirty="0"/>
              <a:t>메뉴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3189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7F48D2-6F75-DADA-A9A1-24E257011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Time, </a:t>
            </a:r>
            <a:r>
              <a:rPr lang="en-US" altLang="ko-KR" dirty="0" err="1"/>
              <a:t>DatePickerDialog</a:t>
            </a:r>
            <a:r>
              <a:rPr lang="ko-KR" altLang="en-US" dirty="0"/>
              <a:t>에서 모드를 </a:t>
            </a:r>
            <a:r>
              <a:rPr lang="ko-KR" altLang="en-US" dirty="0" err="1"/>
              <a:t>스피너로</a:t>
            </a:r>
            <a:r>
              <a:rPr lang="ko-KR" altLang="en-US" dirty="0"/>
              <a:t> </a:t>
            </a:r>
            <a:r>
              <a:rPr lang="ko-KR" altLang="en-US" dirty="0" err="1"/>
              <a:t>변경할때</a:t>
            </a:r>
            <a:r>
              <a:rPr lang="ko-KR" altLang="en-US" dirty="0"/>
              <a:t> 변경 했음에도 적용되지 않는 버그가 있어서 건너뛰었습니다</a:t>
            </a:r>
            <a:r>
              <a:rPr lang="en-US" altLang="ko-KR" dirty="0"/>
              <a:t>. </a:t>
            </a:r>
            <a:r>
              <a:rPr lang="ko-KR" altLang="en-US" dirty="0"/>
              <a:t>양해 바랍니다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6668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1301</TotalTime>
  <Words>2912</Words>
  <Application>Microsoft Office PowerPoint</Application>
  <PresentationFormat>와이드스크린</PresentationFormat>
  <Paragraphs>14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Arial Unicode MS</vt:lpstr>
      <vt:lpstr>맑은 고딕</vt:lpstr>
      <vt:lpstr>Arial</vt:lpstr>
      <vt:lpstr>Century Gothic</vt:lpstr>
      <vt:lpstr>Wingdings 3</vt:lpstr>
      <vt:lpstr>이온</vt:lpstr>
      <vt:lpstr>안드로이드 실무 11주차 과제</vt:lpstr>
      <vt:lpstr>Report 1 기본 Time, DatePickerDialog</vt:lpstr>
      <vt:lpstr>Report 2 기본 Time, DatePickerDialog,메뉴 </vt:lpstr>
      <vt:lpstr>Time, DatePickerDialog에서 모드를 스피너로 변경할때 변경 했음에도 적용되지 않는 버그가 있어서 건너뛰었습니다. 양해 바랍니다.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안드로이드 실무 5주차 과제</dc:title>
  <dc:creator>5109</dc:creator>
  <cp:lastModifiedBy>시철 정</cp:lastModifiedBy>
  <cp:revision>31</cp:revision>
  <dcterms:created xsi:type="dcterms:W3CDTF">2022-04-04T04:47:58Z</dcterms:created>
  <dcterms:modified xsi:type="dcterms:W3CDTF">2022-05-29T03:55:52Z</dcterms:modified>
</cp:coreProperties>
</file>