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6/18/2022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13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34E-E68C-6D75-4532-C8E5830A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ko-KR" altLang="en-US" dirty="0"/>
              <a:t>환경설정 프로그램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A886DEB-FA9D-738A-A070-17C3549B3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9843" y="0"/>
            <a:ext cx="3331361" cy="732508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com.example.report13_1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androidx.appcompat.app.AlertDialog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android.content.DialogInterface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android.widget.RadioGroup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android.widget.Toast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 ==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View innerView = getLayoutInflater().inflate(R.layout.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dialog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text1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text2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text3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 sound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sound.setOnSeekBarChangeListener(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fromUser)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"Sound : %3d / %3d"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seekBar.getMax()))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 brightness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sb2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brightness.setOnSeekBarChangeListener(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SeekBar.OnSeekBarChangeListener()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onProgressChanged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fromUser)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"Brightness : %3d / %3d"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seekBar.getMax()))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onStartTrackingTouch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onStopTrackingTouch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(SeekBar seekBar) {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RadioButton r1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RadioButton r2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RadioButton r3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 radio = innerView.findViewById(R.id.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radio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radio.setOnCheckedChangeListener(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RadioGroup.OnCheckedChangeListener()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onCheckedChanged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(RadioGroup group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checkedId)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(checkedId)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r1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"Difficulty Level : %s"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"Difficulty Level : %s"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r3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text3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format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"Difficulty Level : %s"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.getText()))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final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SharedPreferences sharedPreferences= getSharedPreferences(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"gameSetting"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MODE_PRIVATE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if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(sharedPreferences!=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bright = sharedPreferences.getInt(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"brightness"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volume = sharedPreferences.getInt(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"sound"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50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checkedRadioButtonId = sharedPreferences.getInt(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"checkedRadioButtonId"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sound.setProgress(volume)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brightness.setProgress(bright)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radio.check(checkedRadioButtonId)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radio.check(R.id.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기본값으로 설정되어 있습니다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LENGTH_LONG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AlertDialog.Builder builder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AlertDialog.Builder(MainActivity.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builder.setView(innerView)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builder.setPositiveButton(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저장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DialogInterface.OnClickListener()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(DialogInterface dialog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which)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    SharedPreferences sharedPreferences= getSharedPreferences(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"gameSetting"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MODE_PRIVATE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SharedPreferences.Editor editor = sharedPreferences.edit()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editor.putInt(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"brightness"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brightness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.getProgress())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editor.putInt(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"sound"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sound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.getProgress())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checkedRadioButtonId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389C5"/>
                </a:solidFill>
                <a:effectLst/>
                <a:latin typeface="Arial Unicode MS"/>
                <a:ea typeface="JetBrains Mono"/>
              </a:rPr>
              <a:t>radio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.getCheckedRadioButtonId()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editor.putInt(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"checkedRadioButtonId"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checkedRadioButtonId)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editor.apply()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makeText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설정을 저장합니다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Toast.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LENGTH_LONG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builder.setNeutralButton(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builder.setCancelable(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builder.create()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builder.show()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C2C11EF-59AC-8529-81BA-FB8DF76487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66" y="5235445"/>
            <a:ext cx="2319866" cy="124649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MainActivity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TextView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match_parent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wrap_content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:textAppearance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android:attr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textAppearanceLarge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center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Game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Setting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LinearLayout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E6C4FF6-A5DA-76F1-C488-AC8C6D6871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6666" y="597260"/>
            <a:ext cx="2319866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:padding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="@+id/dialog"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="Sound : 50 / 100"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&lt;SeekBar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="50"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="@+id/sb1"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="Brightness : 30 / 100"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&lt;SeekBar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:progress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="@+id/sb2"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:max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="@+id/text3"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="Difficult Level : Easy"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&lt;RadioGroup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="@+id/radio"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="horizontal"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="Easy"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="@+id/r1"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="Medium"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&lt;RadioButton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="Hard"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="@+id/r3"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&lt;/RadioGroup&gt;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94668A7-C67D-1722-D6F8-D2B9D6F4A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645" y="2552503"/>
            <a:ext cx="2092655" cy="385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en-US" altLang="ko-KR" dirty="0"/>
              <a:t>preference </a:t>
            </a:r>
            <a:r>
              <a:rPr lang="ko-KR" altLang="en-US" dirty="0"/>
              <a:t>기본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9F203B2-2C2C-E642-08AA-CEC591740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7513" y="3748391"/>
            <a:ext cx="2090637" cy="263149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com.example.report13_2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1"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3"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 설정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4"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Intent intent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Third.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Forth.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4825FEEA-ADE8-6651-761F-077F4F6B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14" y="5990315"/>
            <a:ext cx="1832553" cy="4770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First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addPreferencesFromResource(R.xml.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preference1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C07B4D4-F841-D977-0ED1-C6D08D206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12" y="5569153"/>
            <a:ext cx="1832553" cy="4770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addPreferencesFromResource(R.xml.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preference2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7">
            <a:extLst>
              <a:ext uri="{FF2B5EF4-FFF2-40B4-BE49-F238E27FC236}">
                <a16:creationId xmlns:a16="http://schemas.microsoft.com/office/drawing/2014/main" id="{2FB6BD38-9800-0832-88FE-6F987157C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11" y="5254616"/>
            <a:ext cx="1832553" cy="4770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Third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addPreferencesFromResource(R.xml.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preference3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E86D30B-DDA9-043D-6556-42170014AF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7511" y="4878728"/>
            <a:ext cx="1832553" cy="4770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Forth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addPreferencesFromResource(R.xml.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preference4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12577A-419C-ECF6-5056-8A42324B37E6}"/>
              </a:ext>
            </a:extLst>
          </p:cNvPr>
          <p:cNvSpPr txBox="1"/>
          <p:nvPr/>
        </p:nvSpPr>
        <p:spPr>
          <a:xfrm>
            <a:off x="6259791" y="65394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클래스들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8A414A-8776-0A93-361C-F510B166F382}"/>
              </a:ext>
            </a:extLst>
          </p:cNvPr>
          <p:cNvSpPr txBox="1"/>
          <p:nvPr/>
        </p:nvSpPr>
        <p:spPr>
          <a:xfrm>
            <a:off x="4411811" y="6410202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 액티비티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77D739-F479-B83B-F078-BACCA7FCCDB9}"/>
              </a:ext>
            </a:extLst>
          </p:cNvPr>
          <p:cNvSpPr txBox="1"/>
          <p:nvPr/>
        </p:nvSpPr>
        <p:spPr>
          <a:xfrm>
            <a:off x="2693489" y="648640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매니페스트</a:t>
            </a:r>
            <a:endParaRPr lang="ko-KR" altLang="en-US" dirty="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9B769CE6-580B-B873-6A60-8E0C2C5D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8754" y="3429000"/>
            <a:ext cx="2502608" cy="178510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 시스템 업데이트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mobile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이동통신망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intent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="com.example.report02.Fifth"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="com.example.report02"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network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운영자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네트워크 운영자 선택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intent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="com.example.report02.Sixth"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:targetPackage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="com.example.report02"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68DF2BD-387B-ACD7-A631-3B624BE21D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2909" y="4036337"/>
            <a:ext cx="2502608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&lt;PreferenceScreen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&lt;ListPreference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="sound"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알림음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카톡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:entries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="@array/array_voice"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:entryValues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="@array/array_voice"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&lt;MultiSelectListPreference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="hobby"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취미를 선택하세요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:entries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="@array/array_hobby"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:entryValues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="@array/array_hobby"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&lt;RingtonePreference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="Choose Alarm"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="ringtone"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="rington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 선택하세요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&lt;/PreferenceScreen&gt;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19CE0562-86EE-2749-D59E-32E3E5407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5731" y="3154445"/>
            <a:ext cx="2690160" cy="1400383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CheckBoxPreference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message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소리 알림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소리로 알림을 받으려면 체크하세요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vibrate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진동 알림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메시지가 왔을 때 진동 울림으로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알림을받으려면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체크하세요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EditTextPreference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nickname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Nickname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Nickname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설정하세요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:dialogTitle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Nickname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47BD05-F537-15C9-BE6D-8EC16ADFE526}"/>
              </a:ext>
            </a:extLst>
          </p:cNvPr>
          <p:cNvSpPr txBox="1"/>
          <p:nvPr/>
        </p:nvSpPr>
        <p:spPr>
          <a:xfrm>
            <a:off x="9011701" y="316214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프레퍼런스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레이아웃</a:t>
            </a:r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D43A8E1-FE7D-159D-D687-47A8D8BE0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580" y="5013336"/>
            <a:ext cx="2600392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update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자동 시스템 업데이트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PreferenceCategory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debugging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USB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가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연결된 경우 디버그 모드 사용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="USB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디버깅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CheckBoxPreference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:dependency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debugging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usb_app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="ADB/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ADT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설치된 앱의 유해한동작이 있는지 확인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USB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통해 설치된 앱 확인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PreferenceCategory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892D4722-A8A3-CFFD-B577-BEF156A3F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2319" y="3055151"/>
            <a:ext cx="2411238" cy="340093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&lt;manifest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="com.example.report13_2"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&lt;application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:allowBackup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="@mipmap/ic_launcher"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:label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="@string/app_name"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:roundIcon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="@mipmap/ic_launcher_round"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:supportsRtl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:theme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="@style/Theme.Report132"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=".Sixth"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=".Fifth"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&lt;/activity&gt;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=".First"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=".Second"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=".Third"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=".Forth"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&lt;intent-filter&gt;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&lt;action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="android.intent.action.MAIN"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&lt;category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="android.intent.category.LAUNCHER"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&lt;/intent-filter&gt;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&lt;intent-filter&gt;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&lt;action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=".Preferences"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&lt;category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="android.intent.category.PREFERENCE"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&lt;/intent-filter&gt;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&lt;/activity&gt;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&lt;/application&gt;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&lt;/manifest&gt;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4">
            <a:extLst>
              <a:ext uri="{FF2B5EF4-FFF2-40B4-BE49-F238E27FC236}">
                <a16:creationId xmlns:a16="http://schemas.microsoft.com/office/drawing/2014/main" id="{D7E7B581-63B2-BC7F-6B0B-A5BDE25D5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8184" y="4169423"/>
            <a:ext cx="2933816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이동통신망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false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roaming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로밍 시 데이터 서비스에 연결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데이터 로밍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SwitchPreference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lte_mode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="LTE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서비스를 사용하여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음성및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기타 통신을 개선할 수 있습니다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.(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권장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)"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향상된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4G LTE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모드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PreferenceScreen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15">
            <a:extLst>
              <a:ext uri="{FF2B5EF4-FFF2-40B4-BE49-F238E27FC236}">
                <a16:creationId xmlns:a16="http://schemas.microsoft.com/office/drawing/2014/main" id="{BA3D89B0-606B-2DD6-6B24-1058428E5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5159" y="5371225"/>
            <a:ext cx="2319866" cy="93871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=".Sixth"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이 페이지는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Preference Sub 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입니다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FB50CB76-165E-96CB-B7BB-C51B7D44B3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1517" y="4536306"/>
            <a:ext cx="1832553" cy="47705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Fifth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addPreferencesFromResource(R.xml.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preference5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BD5E6C96-9B36-4EE1-5268-ADD13DB81D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4798" y="4000662"/>
            <a:ext cx="1789272" cy="55399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Sixth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activity_sixth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C1B0BB76-3C7C-8FD7-4F4B-A2FFC1FA0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393" y="3075979"/>
            <a:ext cx="2077852" cy="3703555"/>
          </a:xfrm>
          <a:prstGeom prst="rect">
            <a:avLst/>
          </a:prstGeom>
        </p:spPr>
      </p:pic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C349E339-CBAE-3BFD-AC3D-95EA35EEE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989" y="1962443"/>
            <a:ext cx="8946541" cy="4195481"/>
          </a:xfrm>
        </p:spPr>
        <p:txBody>
          <a:bodyPr/>
          <a:lstStyle/>
          <a:p>
            <a:r>
              <a:rPr lang="ko-KR" altLang="en-US" dirty="0"/>
              <a:t>정답 </a:t>
            </a:r>
            <a:r>
              <a:rPr lang="ko-KR" altLang="en-US" dirty="0" err="1"/>
              <a:t>알려주신대로</a:t>
            </a:r>
            <a:r>
              <a:rPr lang="ko-KR" altLang="en-US" dirty="0"/>
              <a:t> 코딩을 해봤는데 오류가 있길래 찾아봤더니 </a:t>
            </a:r>
            <a:r>
              <a:rPr lang="en-US" altLang="ko-KR" dirty="0"/>
              <a:t>manifest</a:t>
            </a:r>
            <a:r>
              <a:rPr lang="ko-KR" altLang="en-US" dirty="0"/>
              <a:t>가 설정이 안 되어 있어서 다시 수정한 후 </a:t>
            </a:r>
            <a:r>
              <a:rPr lang="en-US" altLang="ko-KR" dirty="0"/>
              <a:t>manifest</a:t>
            </a:r>
            <a:r>
              <a:rPr lang="ko-KR" altLang="en-US" dirty="0"/>
              <a:t>파일도 올려봅니다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preference </a:t>
            </a:r>
            <a:r>
              <a:rPr lang="ko-KR" altLang="en-US" dirty="0"/>
              <a:t>선언은 </a:t>
            </a:r>
            <a:r>
              <a:rPr lang="en-US" altLang="ko-KR" dirty="0"/>
              <a:t>5~6</a:t>
            </a:r>
            <a:r>
              <a:rPr lang="ko-KR" altLang="en-US" dirty="0"/>
              <a:t>개가 돼있던데 막상 </a:t>
            </a:r>
            <a:r>
              <a:rPr lang="ko-KR" altLang="en-US" dirty="0" err="1"/>
              <a:t>쓰는건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개밖에 없길래 </a:t>
            </a:r>
            <a:r>
              <a:rPr lang="en-US" altLang="ko-KR" dirty="0"/>
              <a:t>4</a:t>
            </a:r>
            <a:r>
              <a:rPr lang="ko-KR" altLang="en-US" dirty="0"/>
              <a:t>개만 사용했습니다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98693-BEE6-9A3B-806E-9FEE12174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r>
              <a:rPr lang="ko-KR" altLang="en-US" dirty="0"/>
              <a:t>환경설정 프로그램</a:t>
            </a:r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2531D46-2BD7-A172-8941-96ACCAE65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67" y="3073400"/>
            <a:ext cx="1758170" cy="312420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82683EBD-014B-49CE-61E0-CB89EAFF6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4133" y="4856637"/>
            <a:ext cx="2319866" cy="1708160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="@+id/layout"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="@+id/btn"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="center_horizontal"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적용하기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="@+id/tv"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="wrap_content"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="center_horizontal"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="30dp"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5373D75-131C-042C-11CE-3D6F8CAB8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62533" y="2240536"/>
            <a:ext cx="2638864" cy="4324261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com.example.report13_3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android.graphics.Typeface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android.preference.PreferenceManager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android.widget.Button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android.widget.LinearLayout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SharedPreferences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tv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sharedPreferences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PreferenceManager.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getDefaultSharedPreferences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(getApplicationContext())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status()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 button 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btn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button.setOnClickListener(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View.OnClickListener()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onClick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(View view) { status()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status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 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String showScreenColor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.getString(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getString(R.string.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show_screen_color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"#FFFFFF"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userName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.getString(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getString(R.string.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user_name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"Guest"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showBoldText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.getBoolean(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getString(R.string.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show_bold_text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false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String showTextColor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sharedPreferences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.getString(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getString(R.string.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show_text_color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"#000000"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(showBoldText) {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.setTypeface(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Typeface.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BOLD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{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.setTypeface(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null,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Typeface.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NORMAL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layout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.setBackgroundColor(Color.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(showScreenColor))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parseColor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(showTextColor))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"Hello 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+ userName)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menu.add(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"Settings"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 Intent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Intent(getApplicationContext()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SettingActivity.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;return true;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false;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873D9FA-D30D-4056-22FE-DB9D9CD90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5530" y="4702749"/>
            <a:ext cx="2324675" cy="1862048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&lt;manifest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="com.example.report13_3"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&lt;application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:allowBackup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="@mipmap/ic_launcher"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:label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="@string/app_name"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:roundIcon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="@mipmap/ic_launcher_round"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:supportsRtl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:theme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="@style/Theme.Report133"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&lt;intent-filter&gt;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&lt;action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="android.intent.action.MAIN"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    &lt;category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="android.intent.category.LAUNCHER"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&lt;/intent-filter&gt;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&lt;/activity&gt;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&lt;activity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=".SettingActivity"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:exported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&lt;/application&gt;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&lt;/manifest&gt;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589B761-E23E-3EA0-5772-6001BE2D9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989" y="3610142"/>
            <a:ext cx="2016899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com.example.report13_3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android.preference.PreferenceActivity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SettingActivity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getFragmentManager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beginTransaction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replace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SettingsFragment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commit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852B6E-44C1-C0E0-290B-47E25B629BAA}"/>
              </a:ext>
            </a:extLst>
          </p:cNvPr>
          <p:cNvSpPr txBox="1"/>
          <p:nvPr/>
        </p:nvSpPr>
        <p:spPr>
          <a:xfrm>
            <a:off x="8949267" y="470274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D704CD-73D2-0CA0-1105-B4DE339F1B19}"/>
              </a:ext>
            </a:extLst>
          </p:cNvPr>
          <p:cNvSpPr txBox="1"/>
          <p:nvPr/>
        </p:nvSpPr>
        <p:spPr>
          <a:xfrm>
            <a:off x="4775200" y="463550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매니페스트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C8E127-B798-37D7-C52D-18B554975831}"/>
              </a:ext>
            </a:extLst>
          </p:cNvPr>
          <p:cNvSpPr txBox="1"/>
          <p:nvPr/>
        </p:nvSpPr>
        <p:spPr>
          <a:xfrm>
            <a:off x="7298267" y="3505200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세팅 </a:t>
            </a:r>
            <a:r>
              <a:rPr lang="ko-KR" altLang="en-US" dirty="0" err="1"/>
              <a:t>엑티비티</a:t>
            </a:r>
            <a:endParaRPr lang="ko-KR" altLang="en-US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5D8EE1C7-F871-2869-D730-306AFE7FF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36564" y="2636813"/>
            <a:ext cx="1912703" cy="86177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com.example.report13_3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android.preference.PreferenceFragment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SettingsFragment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PreferenceFragment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addPreferencesFromResource(R.xml.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preference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2A0E10-A089-6A39-49D5-FA1F2100C95F}"/>
              </a:ext>
            </a:extLst>
          </p:cNvPr>
          <p:cNvSpPr txBox="1"/>
          <p:nvPr/>
        </p:nvSpPr>
        <p:spPr>
          <a:xfrm>
            <a:off x="7298267" y="2556933"/>
            <a:ext cx="18646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세팅 </a:t>
            </a:r>
            <a:r>
              <a:rPr lang="ko-KR" altLang="en-US" dirty="0" err="1"/>
              <a:t>프래그먼트</a:t>
            </a:r>
            <a:endParaRPr lang="ko-KR" altLang="en-US" dirty="0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DF996932-F43E-14BA-0389-2A3D082F9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4978" y="2344087"/>
            <a:ext cx="1497526" cy="2169825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&lt;resources&gt;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="text_color_names"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Black(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="text_color_values"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#FF0000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#00FF00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#0000FF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#000000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="screen_color_names"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Red(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빨간색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Blue(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Green(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White(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흰색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&lt;string-array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="screen_color_values"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#FF0000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#00FF00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#0000FF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#FFFFFF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&lt;/item&gt;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&lt;/string-array&gt;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&lt;/resources&gt;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A82DAC-2EBD-D966-5CB3-863BA0459084}"/>
              </a:ext>
            </a:extLst>
          </p:cNvPr>
          <p:cNvSpPr txBox="1"/>
          <p:nvPr/>
        </p:nvSpPr>
        <p:spPr>
          <a:xfrm>
            <a:off x="5973134" y="2187601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어레이</a:t>
            </a:r>
          </a:p>
        </p:txBody>
      </p:sp>
      <p:sp>
        <p:nvSpPr>
          <p:cNvPr id="17" name="Rectangle 7">
            <a:extLst>
              <a:ext uri="{FF2B5EF4-FFF2-40B4-BE49-F238E27FC236}">
                <a16:creationId xmlns:a16="http://schemas.microsoft.com/office/drawing/2014/main" id="{DEA89428-ED6C-AB30-35FF-0BB4E56DC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8624" y="1932648"/>
            <a:ext cx="1880643" cy="63094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&lt;resources&gt;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="app_name"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Report03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="show_bold_text"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showBoldText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="user_name"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userName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="show_text_color"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&lt;string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name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="show_screen_color"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screenColor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&lt;/string&gt;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&lt;/resources&gt;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6D2CDA8-68D2-D38A-4C29-52934B457080}"/>
              </a:ext>
            </a:extLst>
          </p:cNvPr>
          <p:cNvSpPr txBox="1"/>
          <p:nvPr/>
        </p:nvSpPr>
        <p:spPr>
          <a:xfrm>
            <a:off x="7556060" y="182393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스트링</a:t>
            </a: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F51E74BA-CA55-E52B-A825-037A698439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4290" y="2490619"/>
            <a:ext cx="2095445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&lt;PreferenceScreen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&lt;EditTextPreference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="@string/user_name"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="Input your name"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&lt;ListPreference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="@string/show_text_color"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="Select your text color?"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:entries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="@array/text_color_names"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:entryValues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="@array/text_color_values"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="#000000"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:negativeButtonText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="@null"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&lt;CheckBoxPreference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="@string/show_bold_text"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="Display bold text?"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="false"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:summary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="Select whether the app display bold text."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&lt;ListPreference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:key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="@string/show_screen_color"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="Select your screen color?"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:entries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="@array/screen_color_names"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:entryValues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="@array/screen_color_values"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:defaultValue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="#FFFFFF"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&lt;/PreferenceScreen&gt;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C47A05-68CE-D505-7EA4-AB49642B3506}"/>
              </a:ext>
            </a:extLst>
          </p:cNvPr>
          <p:cNvSpPr txBox="1"/>
          <p:nvPr/>
        </p:nvSpPr>
        <p:spPr>
          <a:xfrm>
            <a:off x="3287498" y="255693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프레퍼런스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95887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1420</TotalTime>
  <Words>5327</Words>
  <Application>Microsoft Office PowerPoint</Application>
  <PresentationFormat>와이드스크린</PresentationFormat>
  <Paragraphs>43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13주차 과제</vt:lpstr>
      <vt:lpstr>Report 1 환경설정 프로그램</vt:lpstr>
      <vt:lpstr>Report 2 preference 기본  </vt:lpstr>
      <vt:lpstr>Report 3 환경설정 프로그램2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정 시철</cp:lastModifiedBy>
  <cp:revision>35</cp:revision>
  <dcterms:created xsi:type="dcterms:W3CDTF">2022-04-04T04:47:58Z</dcterms:created>
  <dcterms:modified xsi:type="dcterms:W3CDTF">2022-06-18T01:45:31Z</dcterms:modified>
</cp:coreProperties>
</file>