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7491F-F843-4B04-99AF-E9566A566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C83A7-C18A-4942-AD35-D6F9C2E9E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37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4994-97C6-4DF2-9E85-FF7BBAA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39F90-4B23-4E1C-9757-90E83A71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0426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	</a:t>
            </a:r>
            <a:r>
              <a:rPr lang="en-US" altLang="ko-KR" dirty="0" err="1"/>
              <a:t>TextView</a:t>
            </a:r>
            <a:r>
              <a:rPr lang="en-US" altLang="ko-KR" dirty="0"/>
              <a:t>						J	</a:t>
            </a:r>
            <a:r>
              <a:rPr lang="en-US" altLang="ko-KR" dirty="0" err="1"/>
              <a:t>RadioGroup</a:t>
            </a:r>
            <a:r>
              <a:rPr lang="en-US" altLang="ko-KR" dirty="0"/>
              <a:t>			S	Chronometer</a:t>
            </a:r>
          </a:p>
          <a:p>
            <a:pPr marL="0" indent="0">
              <a:buNone/>
            </a:pPr>
            <a:r>
              <a:rPr lang="en-US" altLang="ko-KR" dirty="0"/>
              <a:t>B	</a:t>
            </a:r>
            <a:r>
              <a:rPr lang="en-US" altLang="ko-KR" dirty="0" err="1"/>
              <a:t>EditText</a:t>
            </a:r>
            <a:r>
              <a:rPr lang="en-US" altLang="ko-KR" dirty="0"/>
              <a:t>						K	</a:t>
            </a:r>
            <a:r>
              <a:rPr lang="en-US" altLang="ko-KR" dirty="0" err="1"/>
              <a:t>CheckBox</a:t>
            </a:r>
            <a:r>
              <a:rPr lang="en-US" altLang="ko-KR" dirty="0"/>
              <a:t>				P	</a:t>
            </a:r>
            <a:r>
              <a:rPr lang="en-US" altLang="ko-KR" dirty="0" err="1"/>
              <a:t>TextClock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	Button							L	Switch					U	</a:t>
            </a:r>
            <a:r>
              <a:rPr lang="en-US" altLang="ko-KR" dirty="0" err="1"/>
              <a:t>CalendarView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	</a:t>
            </a:r>
            <a:r>
              <a:rPr lang="en-US" altLang="ko-KR" dirty="0" err="1"/>
              <a:t>CheckedTextView</a:t>
            </a:r>
            <a:r>
              <a:rPr lang="en-US" altLang="ko-KR" dirty="0"/>
              <a:t>				M	</a:t>
            </a:r>
            <a:r>
              <a:rPr lang="en-US" altLang="ko-KR" dirty="0" err="1"/>
              <a:t>ToggleButton</a:t>
            </a:r>
            <a:r>
              <a:rPr lang="en-US" altLang="ko-KR" dirty="0"/>
              <a:t> 			V	</a:t>
            </a:r>
            <a:r>
              <a:rPr lang="en-US" altLang="ko-KR" dirty="0" err="1"/>
              <a:t>SearchView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	</a:t>
            </a:r>
            <a:r>
              <a:rPr lang="en-US" altLang="ko-KR" dirty="0" err="1"/>
              <a:t>AutoCompleteTextview</a:t>
            </a:r>
            <a:r>
              <a:rPr lang="en-US" altLang="ko-KR" dirty="0"/>
              <a:t>		N	</a:t>
            </a:r>
            <a:r>
              <a:rPr lang="en-US" altLang="ko-KR" dirty="0" err="1"/>
              <a:t>DatePicker</a:t>
            </a: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F	</a:t>
            </a:r>
            <a:r>
              <a:rPr lang="en-US" altLang="ko-KR" dirty="0" err="1"/>
              <a:t>MultiAutoCompleteTextview</a:t>
            </a:r>
            <a:r>
              <a:rPr lang="en-US" altLang="ko-KR" dirty="0"/>
              <a:t> 	O	</a:t>
            </a:r>
            <a:r>
              <a:rPr lang="en-US" altLang="ko-KR" dirty="0" err="1"/>
              <a:t>TimePicker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	</a:t>
            </a:r>
            <a:r>
              <a:rPr lang="en-US" altLang="ko-KR" dirty="0" err="1"/>
              <a:t>ImageButton</a:t>
            </a:r>
            <a:r>
              <a:rPr lang="en-US" altLang="ko-KR" dirty="0"/>
              <a:t>					P	</a:t>
            </a:r>
            <a:r>
              <a:rPr lang="en-US" altLang="ko-KR" dirty="0" err="1"/>
              <a:t>ProgressBar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	</a:t>
            </a:r>
            <a:r>
              <a:rPr lang="en-US" altLang="ko-KR" dirty="0" err="1"/>
              <a:t>ImageView</a:t>
            </a:r>
            <a:r>
              <a:rPr lang="en-US" altLang="ko-KR" dirty="0"/>
              <a:t>					Q	</a:t>
            </a:r>
            <a:r>
              <a:rPr lang="en-US" altLang="ko-KR" dirty="0" err="1"/>
              <a:t>SeekBar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	</a:t>
            </a:r>
            <a:r>
              <a:rPr lang="en-US" altLang="ko-KR" dirty="0" err="1"/>
              <a:t>RadioButton</a:t>
            </a:r>
            <a:r>
              <a:rPr lang="en-US" altLang="ko-KR" dirty="0"/>
              <a:t>					R	</a:t>
            </a:r>
            <a:r>
              <a:rPr lang="en-US" altLang="ko-KR" dirty="0" err="1"/>
              <a:t>RatingBar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82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A8402-C4CB-464E-A277-B7D3C394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D839169-8FBB-470F-A903-64E0A193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방법 </a:t>
            </a:r>
            <a:r>
              <a:rPr lang="en-US" altLang="ko-KR" dirty="0">
                <a:hlinkClick r:id="rId2" action="ppaction://hlinksldjump"/>
              </a:rPr>
              <a:t>1</a:t>
            </a:r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방법 </a:t>
            </a:r>
            <a:r>
              <a:rPr lang="en-US" altLang="ko-KR" dirty="0">
                <a:hlinkClick r:id="rId3" action="ppaction://hlinksldjump"/>
              </a:rPr>
              <a:t>2</a:t>
            </a:r>
            <a:endParaRPr lang="en-US" altLang="ko-KR" dirty="0"/>
          </a:p>
          <a:p>
            <a:r>
              <a:rPr lang="ko-KR" altLang="en-US" dirty="0">
                <a:hlinkClick r:id="rId4" action="ppaction://hlinksldjump"/>
              </a:rPr>
              <a:t>방법 </a:t>
            </a:r>
            <a:r>
              <a:rPr lang="en-US" altLang="ko-KR" dirty="0">
                <a:hlinkClick r:id="rId4" action="ppaction://hlinksldjump"/>
              </a:rPr>
              <a:t>3</a:t>
            </a:r>
            <a:endParaRPr lang="en-US" altLang="ko-KR" dirty="0"/>
          </a:p>
          <a:p>
            <a:r>
              <a:rPr lang="ko-KR" altLang="en-US" dirty="0">
                <a:hlinkClick r:id="rId5" action="ppaction://hlinksldjump"/>
              </a:rPr>
              <a:t>방법 </a:t>
            </a:r>
            <a:r>
              <a:rPr lang="en-US" altLang="ko-KR" dirty="0">
                <a:hlinkClick r:id="rId5" action="ppaction://hlinksldjump"/>
              </a:rPr>
              <a:t>4</a:t>
            </a:r>
            <a:endParaRPr lang="en-US" altLang="ko-KR" dirty="0"/>
          </a:p>
          <a:p>
            <a:r>
              <a:rPr lang="ko-KR" altLang="en-US" dirty="0">
                <a:hlinkClick r:id="rId6" action="ppaction://hlinksldjump"/>
              </a:rPr>
              <a:t>방법 </a:t>
            </a:r>
            <a:r>
              <a:rPr lang="en-US" altLang="ko-KR" dirty="0">
                <a:hlinkClick r:id="rId6" action="ppaction://hlinksldjump"/>
              </a:rPr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72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2EC84-3E53-4676-8CFA-BC6C3AE4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8525C-32E3-410A-863E-309D4B50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altLang="ko-KR" dirty="0"/>
              <a:t>gravity</a:t>
            </a:r>
            <a:r>
              <a:rPr lang="ko-KR" altLang="en-US" dirty="0"/>
              <a:t>를 이용해서 이미지를 정렬</a:t>
            </a:r>
            <a:endParaRPr lang="en-US" altLang="ko-KR" dirty="0"/>
          </a:p>
          <a:p>
            <a:r>
              <a:rPr lang="ko-KR" altLang="en-US" dirty="0"/>
              <a:t>세로로 정렬하기 위해 </a:t>
            </a:r>
            <a:r>
              <a:rPr lang="en-US" altLang="ko-KR" dirty="0"/>
              <a:t>orientation</a:t>
            </a:r>
            <a:r>
              <a:rPr lang="ko-KR" altLang="en-US" dirty="0"/>
              <a:t>을 </a:t>
            </a:r>
            <a:r>
              <a:rPr lang="en-US" altLang="ko-KR" dirty="0"/>
              <a:t>vertical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54119D-0641-4572-925F-55E1CA04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54524"/>
            <a:ext cx="5330977" cy="274106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89AD33B-26E9-4791-A33F-8D8DC87C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587" y="2305966"/>
            <a:ext cx="4612565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Welcome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="#FF97DD"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:textStyle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ImageView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="100dp"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="100dp"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drawable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/report2img"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C1B6-2A04-4010-BF5E-07943BD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 </a:t>
            </a:r>
            <a:r>
              <a:rPr lang="ko-KR" altLang="en-US" dirty="0"/>
              <a:t>방법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D127-5346-47D3-85CC-BD0C6AF1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56270"/>
            <a:ext cx="8946541" cy="4195481"/>
          </a:xfrm>
        </p:spPr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activity_main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 err="1"/>
              <a:t>건들여서</a:t>
            </a:r>
            <a:r>
              <a:rPr lang="ko-KR" altLang="en-US" dirty="0"/>
              <a:t> 작업할 때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81BD627-3A85-4570-B8BF-B8453E89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9" y="2361751"/>
            <a:ext cx="6390133" cy="419576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14DF086-EF25-440C-B73B-7F1069A8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957" y="2813385"/>
            <a:ext cx="333632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&lt;androidx.constraintlayout.widget.ConstraintLayout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경복대학교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&lt;/androidx.constraintlayout.widget.ConstraintLayout&gt;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6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C1B6-2A04-4010-BF5E-07943BD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 </a:t>
            </a:r>
            <a:r>
              <a:rPr lang="ko-KR" altLang="en-US" dirty="0"/>
              <a:t>방법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D127-5346-47D3-85CC-BD0C6AF1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54" y="1435081"/>
            <a:ext cx="8946541" cy="4195481"/>
          </a:xfrm>
        </p:spPr>
        <p:txBody>
          <a:bodyPr/>
          <a:lstStyle/>
          <a:p>
            <a:r>
              <a:rPr lang="en-US" altLang="ko-KR" dirty="0"/>
              <a:t>string.xml</a:t>
            </a:r>
            <a:r>
              <a:rPr lang="ko-KR" altLang="en-US" dirty="0"/>
              <a:t>에서 문자열을 불러와서 작업할 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C6E38-F310-45F8-9877-6C2471CB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93" y="1908853"/>
            <a:ext cx="5410682" cy="3365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BBE924-8ABA-4CEC-A4CB-4C8AF817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93" y="5402682"/>
            <a:ext cx="3553956" cy="13033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9237562-3976-4515-9A65-2F5447FB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39" y="5731180"/>
            <a:ext cx="332396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&lt;resources&gt;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="app_name"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view02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="report22"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경복대학교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&lt;/resources&gt;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F28A1-0B59-4CAD-AFBE-4D73566A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38" y="2196804"/>
            <a:ext cx="399123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&lt;androidx.constraintlayout.widget.ConstraintLayout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="@string/report22"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&lt;/androidx.constraintlayout.widget.ConstraintLayout&gt;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7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C1B6-2A04-4010-BF5E-07943BD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 </a:t>
            </a:r>
            <a:r>
              <a:rPr lang="ko-KR" altLang="en-US" dirty="0"/>
              <a:t>방법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D127-5346-47D3-85CC-BD0C6AF1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4507"/>
            <a:ext cx="8946541" cy="4195481"/>
          </a:xfrm>
        </p:spPr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 err="1"/>
              <a:t>TextView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값을 이용해서 </a:t>
            </a:r>
            <a:r>
              <a:rPr lang="en-US" altLang="ko-KR" dirty="0"/>
              <a:t>java</a:t>
            </a:r>
            <a:r>
              <a:rPr lang="ko-KR" altLang="en-US" dirty="0"/>
              <a:t>에서 직접 </a:t>
            </a:r>
            <a:r>
              <a:rPr lang="ko-KR" altLang="en-US" dirty="0" err="1"/>
              <a:t>입력하는법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CE0CA8-67EA-4A7C-897D-D1AFBFA0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1" y="2073487"/>
            <a:ext cx="4841339" cy="2043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22067A-41E5-4251-B2B1-DADA982C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30" y="4336860"/>
            <a:ext cx="4841339" cy="228974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4E96B9E-BEA9-4C11-B5BE-876DA480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017" y="1997839"/>
            <a:ext cx="332672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com.example.wjdtlcjf1901055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view02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경복대학교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CB6BA5-4962-424C-8E5B-FB12E420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948" y="3572456"/>
            <a:ext cx="316333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androidx.constraintlayout.widget.ConstraintLayout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/view02"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androidx.constraintlayout.widget.ConstraintLayout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C1B6-2A04-4010-BF5E-07943BD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 </a:t>
            </a:r>
            <a:r>
              <a:rPr lang="ko-KR" altLang="en-US" dirty="0"/>
              <a:t>방법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D127-5346-47D3-85CC-BD0C6AF1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altLang="ko-KR" dirty="0"/>
              <a:t>res/values/strings.xml</a:t>
            </a:r>
            <a:r>
              <a:rPr lang="ko-KR" altLang="en-US" dirty="0"/>
              <a:t>에 문자열을 입력하고</a:t>
            </a:r>
            <a:r>
              <a:rPr lang="en-US" altLang="ko-KR" dirty="0"/>
              <a:t>, </a:t>
            </a:r>
            <a:r>
              <a:rPr lang="en-US" altLang="ko-KR" dirty="0" err="1"/>
              <a:t>TextView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값을 이용해서 </a:t>
            </a:r>
            <a:r>
              <a:rPr lang="en-US" altLang="ko-KR" dirty="0"/>
              <a:t>JAVA </a:t>
            </a:r>
            <a:r>
              <a:rPr lang="ko-KR" altLang="en-US" dirty="0"/>
              <a:t>코드에서 연결하는 방법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의 방식에서 </a:t>
            </a:r>
            <a:r>
              <a:rPr lang="en-US" altLang="ko-KR" dirty="0" err="1"/>
              <a:t>setText</a:t>
            </a:r>
            <a:r>
              <a:rPr lang="ko-KR" altLang="en-US" dirty="0"/>
              <a:t>에 </a:t>
            </a:r>
            <a:r>
              <a:rPr lang="en-US" altLang="ko-KR" dirty="0"/>
              <a:t>string</a:t>
            </a:r>
            <a:r>
              <a:rPr lang="ko-KR" altLang="en-US" dirty="0"/>
              <a:t>을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F301B-1FFF-4A04-9AC6-391CB7F7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77" y="2579307"/>
            <a:ext cx="6911132" cy="363614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A04DD56-7D15-4094-9EE4-CA92D20F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123" y="2664418"/>
            <a:ext cx="359937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com.example.wjdtlcjf1901055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view02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(R.string.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report22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C1B6-2A04-4010-BF5E-07943BD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 </a:t>
            </a:r>
            <a:r>
              <a:rPr lang="ko-KR" altLang="en-US" dirty="0"/>
              <a:t>방법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D127-5346-47D3-85CC-BD0C6AF1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9794"/>
            <a:ext cx="8946541" cy="4195481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코드로만 작성하는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F85C55-CE2C-4FB3-84BB-61DEBAA0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40" y="1966600"/>
            <a:ext cx="5898192" cy="451319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06D3C17-1962-4D1E-8C6F-4DBCFAFF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706" y="1459794"/>
            <a:ext cx="4077729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com.example.wjdtlcjf1901055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android.view.Gravity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R.layout.activity_main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LinearLayout.LayoutParams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LinearLayout.LayoutParams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LinearLayout.LayoutParams.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LinearLayout.LayoutParams.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MATCH_PARENT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linear.setOrientation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(R.string.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report22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textView.setGravity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Gravity.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CENTER_HORIZONTAL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linear.addView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81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</TotalTime>
  <Words>1513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2주차 과제</vt:lpstr>
      <vt:lpstr>Report 1 </vt:lpstr>
      <vt:lpstr>Report 2</vt:lpstr>
      <vt:lpstr>Report 3</vt:lpstr>
      <vt:lpstr>Report 2 방법 1</vt:lpstr>
      <vt:lpstr>Report 2 방법 2</vt:lpstr>
      <vt:lpstr>Report 2 방법 3</vt:lpstr>
      <vt:lpstr>Report 2 방법 4</vt:lpstr>
      <vt:lpstr>Report 2 방법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2주차 과제</dc:title>
  <dc:creator>시철 정</dc:creator>
  <cp:lastModifiedBy>시철 정</cp:lastModifiedBy>
  <cp:revision>5</cp:revision>
  <dcterms:created xsi:type="dcterms:W3CDTF">2022-03-18T12:12:25Z</dcterms:created>
  <dcterms:modified xsi:type="dcterms:W3CDTF">2022-04-02T09:03:08Z</dcterms:modified>
</cp:coreProperties>
</file>