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090C3-96A2-46DB-9B8E-8CA0A737B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실무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AED32B-8BEF-4C14-9033-DEAF4EA7C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92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70C59-2A3C-4759-8207-5BABA2E9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ko-KR" altLang="en-US" dirty="0" err="1"/>
              <a:t>초간단</a:t>
            </a:r>
            <a:r>
              <a:rPr lang="ko-KR" altLang="en-US" dirty="0"/>
              <a:t> 계산기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E2FEC7-C060-4812-A526-E7508421F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352" y="-230176"/>
            <a:ext cx="3499022" cy="817146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data1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data2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sub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mul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mul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answer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answer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data1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data2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a.equals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)||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a.equals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숫자를 입력해주세요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answer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+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=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sub.setOnClickListener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data1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data2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a.equals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)||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a.equals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숫자를 입력해주세요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))-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answer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-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=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mul.setOnClickListener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data1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data2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a.equals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)||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a.equals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숫자를 입력해주세요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))*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answer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*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=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div.setOnClickListener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data1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data2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a.equals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)||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a.equals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숫자를 입력해주세요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b.equals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"0"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으로는 나눌 수 없습니다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answer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/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=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rem.setOnClickListener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data1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data2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a.equals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)||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a.equals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숫자를 입력해주세요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))%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answer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%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=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5CA1C9-13F8-4385-BD65-82413C73E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687" y="228123"/>
            <a:ext cx="2916195" cy="64017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xmlns:app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xmlns:tools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android:padding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="15dp"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tools:context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정수를 입력해주세요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="#ff0000"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EditText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/data1"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android:hint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1"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EditText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/data2"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android:hint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2"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더하기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sub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빼기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mul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곱하기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나누기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answer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aaaaaa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37E318-38BB-4023-AA21-06BDE89CE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60" y="1853248"/>
            <a:ext cx="3096057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194259C7-338A-4EED-B1A6-CC4132D37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653" y="427319"/>
            <a:ext cx="4775200" cy="58631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R.layout.activity_main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d0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(R.id.data0)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d1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(R.id.data1)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d2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(R.id.data2)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d3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(R.id.data3)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R.id.input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data0 = d0.getText().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data1 = d1.getText().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data2 = d2.getText().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data3 = d3.getText().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(data1.equals(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)||data2.equals(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)||data3.equals(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점수를 입력해주세요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Integer.parseInt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(data1))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Integer.parseInt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(data2))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Integer.parseInt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(data3))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&gt;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]&lt;=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90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&amp;&amp;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]&lt;=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80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&amp;&amp;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'C'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]&lt;=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70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&amp;&amp;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 학점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학점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학점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]==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]==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]==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data0+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좀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더 노력하세요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과목은 더 노력하세요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]&lt;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]&lt;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]&lt;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data0+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좀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더 노력하세요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data0+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잘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하셨습니다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!"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22A56D-F6C9-406F-B708-43DC8287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2</a:t>
            </a:r>
            <a:br>
              <a:rPr lang="en-US" altLang="ko-KR" dirty="0"/>
            </a:br>
            <a:r>
              <a:rPr lang="ko-KR" altLang="en-US" dirty="0"/>
              <a:t>학점 계산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5EE957F-6EBA-452D-A545-3B5F057A8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727" y="-461131"/>
            <a:ext cx="3410465" cy="80175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학점 계산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="#aaaaaa"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&lt;/TextView&gt;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&lt;EditText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="@+id/data0"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:hint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입력해주세요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&gt;&lt;/EditText&gt;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&lt;/TextView&gt;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&lt;EditText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="@+id/data1"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="40dp"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&lt;/EditText&gt;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&lt;/TextView&gt;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&lt;EditText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="@+id/data2"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="40dp"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&lt;/EditText&gt;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&lt;/TextView&gt;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&lt;EditText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="@+id/data3"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="40dp"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&lt;/EditText&gt;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="@+id/input"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:backgroundTint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="#aaaaaa"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="@color/black"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&gt;&lt;/Button&gt;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="@+id/output"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&gt;&lt;/TextView&gt;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1F20D-5A11-49BA-A890-C4E89E51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515" y="1259864"/>
            <a:ext cx="2575762" cy="441136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818F5F2-6AF0-4CE0-9035-B87BAC80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ko-KR" altLang="en-US" dirty="0"/>
              <a:t>너무 소스 코드가 길어져서 간략하게 줄여보았습니다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배열과 </a:t>
            </a:r>
            <a:r>
              <a:rPr lang="en-US" altLang="ko-KR" dirty="0"/>
              <a:t>for</a:t>
            </a:r>
            <a:r>
              <a:rPr lang="ko-KR" altLang="en-US" dirty="0"/>
              <a:t>문을 사용했습니다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아무것도 안 </a:t>
            </a:r>
            <a:r>
              <a:rPr lang="ko-KR" altLang="en-US" dirty="0" err="1"/>
              <a:t>썼을때는</a:t>
            </a:r>
            <a:r>
              <a:rPr lang="ko-KR" altLang="en-US" dirty="0"/>
              <a:t> </a:t>
            </a:r>
            <a:r>
              <a:rPr lang="en-US" altLang="ko-KR" dirty="0"/>
              <a:t>toast</a:t>
            </a:r>
            <a:r>
              <a:rPr lang="ko-KR" altLang="en-US" dirty="0"/>
              <a:t>가 나오도록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95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C9D6C-BF88-4423-954A-F1A585A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3</a:t>
            </a:r>
            <a:br>
              <a:rPr lang="en-US" altLang="ko-KR" dirty="0"/>
            </a:br>
            <a:r>
              <a:rPr lang="ko-KR" altLang="en-US" dirty="0"/>
              <a:t>환율 계산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039D64B-707D-4857-B9A7-098CE59CA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375074"/>
            <a:ext cx="3962400" cy="37087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android.widget.EditText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double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dollar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cent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 d1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 d2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input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textView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input.setOnClickListener(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String data1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.getText().toString()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data2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.getText().toString()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if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(data1.equals(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)||data2.equals(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(getBaseContext()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입력해주세요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Double.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parseDouble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(data1))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Integer.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(data2))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dollar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cent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((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dollar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)*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환전 금액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dollar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달러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cent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센트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E2A9D5-B530-49D6-989A-10F3BB510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362" y="609601"/>
            <a:ext cx="2908300" cy="50937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="#ddffbb"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환율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&lt;/TextView&gt;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&lt;EditText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="@+id/data1"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:hint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환율을 입력해주세요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&gt;&lt;/EditText&gt;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환선 금액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&lt;/TextView&gt;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&lt;EditText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="@+id/data2"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:hint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금액을 입해주세요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&gt;&lt;/EditText&gt;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="@+id/input"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:backgroundTint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="#dddddd"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달러로 계산하기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="@color/black"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&gt;&lt;/Button&gt;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="@+id/output"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&gt;&lt;/TextView&gt;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1EDFC9-FE48-4776-8852-B3B1B8085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94" y="2010131"/>
            <a:ext cx="2726576" cy="48133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7EB31-3163-4490-BFE0-E8F6574D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#00ff00 </a:t>
            </a:r>
            <a:r>
              <a:rPr lang="ko-KR" altLang="en-US" dirty="0"/>
              <a:t>완전한 초록색은 겉보기에 조금 불편해서 보기 좋은 색감으로 바꿨습니다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아무것도 안 </a:t>
            </a:r>
            <a:r>
              <a:rPr lang="ko-KR" altLang="en-US" dirty="0" err="1"/>
              <a:t>썼을때는</a:t>
            </a:r>
            <a:r>
              <a:rPr lang="ko-KR" altLang="en-US" dirty="0"/>
              <a:t> </a:t>
            </a:r>
            <a:r>
              <a:rPr lang="en-US" altLang="ko-KR" dirty="0"/>
              <a:t>toast</a:t>
            </a:r>
            <a:r>
              <a:rPr lang="ko-KR" altLang="en-US" dirty="0"/>
              <a:t>가 나오도록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400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448</TotalTime>
  <Words>4155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 Unicode MS</vt:lpstr>
      <vt:lpstr>맑은 고딕</vt:lpstr>
      <vt:lpstr>Arial</vt:lpstr>
      <vt:lpstr>Century Gothic</vt:lpstr>
      <vt:lpstr>Wingdings 3</vt:lpstr>
      <vt:lpstr>이온</vt:lpstr>
      <vt:lpstr>안드로이드 실무 3주차 과제</vt:lpstr>
      <vt:lpstr>Report 1 초간단 계산기</vt:lpstr>
      <vt:lpstr>Report 2 학점 계산</vt:lpstr>
      <vt:lpstr>Report 3 환율 계산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실무 3주차 과제</dc:title>
  <dc:creator>시철 정</dc:creator>
  <cp:lastModifiedBy>시철 정</cp:lastModifiedBy>
  <cp:revision>2</cp:revision>
  <dcterms:created xsi:type="dcterms:W3CDTF">2022-03-26T04:51:44Z</dcterms:created>
  <dcterms:modified xsi:type="dcterms:W3CDTF">2022-03-26T12:20:00Z</dcterms:modified>
</cp:coreProperties>
</file>