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CB3E1-4AF1-4603-88C8-C6778EB9BB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안드로이드 실무</a:t>
            </a:r>
            <a:br>
              <a:rPr lang="en-US" altLang="ko-KR" dirty="0"/>
            </a:br>
            <a:r>
              <a:rPr lang="en-US" altLang="ko-KR" dirty="0"/>
              <a:t>4</a:t>
            </a:r>
            <a:r>
              <a:rPr lang="ko-KR" altLang="en-US" dirty="0"/>
              <a:t>주차 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5BC16F-B8B0-4C54-83D1-430F51AA9F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1901055 </a:t>
            </a:r>
            <a:r>
              <a:rPr lang="ko-KR" altLang="en-US" dirty="0" err="1"/>
              <a:t>정시철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4148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8A2D0-9CE8-4ADB-8470-64C66FC8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Report1 </a:t>
            </a:r>
            <a:r>
              <a:rPr lang="ko-KR" altLang="en-US" dirty="0"/>
              <a:t>홀수</a:t>
            </a:r>
            <a:br>
              <a:rPr lang="en-US" altLang="ko-KR" dirty="0"/>
            </a:br>
            <a:r>
              <a:rPr lang="en-US" altLang="ko-KR" dirty="0" err="1"/>
              <a:t>RadiobuttonReport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60619D-BB15-4DAF-8903-E268573D6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1968" y="1749602"/>
            <a:ext cx="2664908" cy="480211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22E1EBDB-FE28-4E50-986D-F6D21C655A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16719" y="2001878"/>
            <a:ext cx="1639887" cy="440120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&lt;?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version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="1.0"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encoding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="utf-8"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?&gt;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LinearLayout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="http://schemas.android.com/apk/res/android"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app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="http://schemas.android.com/apk/res-auto"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tools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="http://schemas.android.com/tools"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:orientation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vertical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:padding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="5pt"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tools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:context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MainActivity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TextView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/text1"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:padding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="3pt"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Sample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:gravity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center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:textStyle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bold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:textSize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="15pt"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:background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="#ffff00"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:textColor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="#ff0000"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RadioGroup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/radiogroup1"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RadioButton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red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:checked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Red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RadioButton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green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Green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RadioButton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blue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Blue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RadioGroup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CheckBox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/checkbox1"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흰색배경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ToggleButton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/toggle1"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:textOff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영문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한글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LinearLayout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endParaRPr kumimoji="0" lang="ko-KR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87F6FB3-4294-4B7C-B1FA-554497686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373" y="1853248"/>
            <a:ext cx="2903838" cy="47859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package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com.example.report4_1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androidx.appcompat.app.AppCompatActivity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android.graphics.Color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android.os.Bundle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android.view.View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android.widget.CheckBox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android.widget.RadioButton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android.widget.RadioGroup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android.widget.TextView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android.widget.ToggleButton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MainActivity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AppCompatActivity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protected void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onCreate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(Bundle savedInstanceState)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.onCreate(savedInstanceState)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setContentView(R.layout.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activity_main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RadioGroup radioGroup = findViewById(R.id.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radiogroup1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TextView textView = findViewById(R.id.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text1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CheckBox checkBox = findViewById(R.id.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checkbox1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ToggleButton toggle = findViewById(R.id.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toggle1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radioGroup.setOnCheckedChangeListener(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RadioGroup.OnCheckedChangeListener()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onCheckedChanged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(RadioGroup radioGroup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int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switch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(i){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case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.setTextColor(Color.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parseColor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"#ff0000"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break;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case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green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.setTextColor(Color.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parseColor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"#00ff00"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break;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case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blue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.setTextColor(Color.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parseColor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"#0000ff"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break;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}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})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checkBox.setOnClickListener(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View.OnClickListener()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onClick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(View view)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checkBox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.isChecked()){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.setBackgroundColor(Color.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parseColor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"#ffffff"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.setBackgroundColor(Color.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parseColor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"#ffff00"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}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})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toggle.setOnClickListener(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View.OnClickListener()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onClick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(View view)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toggle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.isChecked()){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샘플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"Sample"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}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})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201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2B0E5EC-0FC8-44F3-9D8E-B5C18292B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4788" y="452718"/>
            <a:ext cx="3343742" cy="5658640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A71794D-627D-4FC9-B3D3-0068C0E46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609601"/>
            <a:ext cx="2421924" cy="555536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&lt;?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 version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="1.0"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encoding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="utf-8"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?&gt;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&lt;LinearLayout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="http://schemas.android.com/apk/res/android"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app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="http://schemas.android.com/apk/res-auto"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tools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="http://schemas.android.com/tools"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:orientation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="vertical"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tools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:context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=".MainActivity"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&lt;RadioGroup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:layout_margin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="5pt"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="@+id/radiogroup"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:background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="#FFE5C4"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&lt;RadioButton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="@+id/radio1"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출생년도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-&gt;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나이 계산하기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&lt;RadioButton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="@+id/radio2"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나이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-&gt;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출생년도 구하기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&lt;LinearLayout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:orientation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="horizontal"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:gravity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="center"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&lt;Button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="@+id/button1"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:gravity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="center"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계산하기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&lt;/LinearLayout&gt;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&lt;/RadioGroup&gt;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&lt;LinearLayout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:layout_margin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="5pt"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="@+id/linear"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:visibility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="invisible"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:orientation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="vertical"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&lt;TextView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:layout_margin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="2pt"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="@+id/text1"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:textSize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="10pt"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="1asd"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&lt;EditText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="@+id/editText"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:gravity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="center"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&lt;LinearLayout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:orientation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="horizontal"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:gravity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="center"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&lt;Button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="@+id/button2"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&lt;/LinearLayout&gt;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&lt;/LinearLayout&gt;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&lt;/LinearLayout&gt;</a:t>
            </a:r>
            <a:endParaRPr kumimoji="0" lang="ko-KR" altLang="ko-KR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F784A8A3-029A-4A91-9FA6-763EE12D9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3751" y="-195069"/>
            <a:ext cx="3472249" cy="724813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package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com.example.report4_2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androidx.appcompat.app.AppCompatActivity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android.graphics.Color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android.os.Bundle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android.text.Spannable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android.text.SpannableString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android.text.style.ForegroundColorSpan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android.util.TypedValue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android.view.View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android.view.ViewGroup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android.widget.Button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android.widget.EditText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android.widget.LinearLayout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android.widget.RadioGroup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android.widget.TextView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android.widget.Toast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MainActivity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AppCompatActivity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boolean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type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protected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onCreate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Bundle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savedInstanceState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.onCreate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savedInstanceState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setContentView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R.layout.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activity_main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RadioGroup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radioGroup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findViewById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radiogroup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Button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button1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findViewById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(R.id.</a:t>
            </a:r>
            <a:r>
              <a:rPr kumimoji="0" lang="ko-KR" altLang="ko-KR" sz="5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button1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LinearLayout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linearLayout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findViewById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linear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Button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button2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findViewById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(R.id.</a:t>
            </a:r>
            <a:r>
              <a:rPr kumimoji="0" lang="ko-KR" altLang="ko-KR" sz="5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button2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findViewById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(R.id.</a:t>
            </a:r>
            <a:r>
              <a:rPr kumimoji="0" lang="ko-KR" altLang="ko-KR" sz="5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text1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EditText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editText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findViewById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editText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button1.setOnClickListener(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View.OnClickListener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onClick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switch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radioGroup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.getCheckedRadioButtonId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5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radio1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linearLayout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.setBackgroundColor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Color.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parseColor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"#80FFD4"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태어난 년도를 입력하세요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editText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.setHint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태어난 년도를 입력하세요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button2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나이 계산하기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linearLayout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.setVisibility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VISIBLE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type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break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5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radio2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linearLayout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.setBackgroundColor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Color.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parseColor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"#EEE8AA"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나이를 입력하세요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editText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.setHint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나이를 입력하세요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button2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출생년도 계산하기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linearLayout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.setVisibility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VISIBLE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type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break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default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makeText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getBaseContext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항목을 선택해주세요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LENGTH_SHORT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show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})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button2.setOnClickListener(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View.OnClickListener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onClick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editText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tt.equals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makeText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getBaseContext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숫자를 입력해주세요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LENGTH_SHORT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show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input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Integer.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parseInt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valueOf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editText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output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2023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-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input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type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&amp;&amp;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input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2023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&amp;&amp;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input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1900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당신의 나이는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output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세 입니다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SpannableString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spannableString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SpannableString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start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content.indexOf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valueOf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output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end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start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+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valueOf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output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length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SpannableString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span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SpannableString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span.setSpan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ForegroundColorSpan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Color.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YELLOW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start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end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Spannable.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SPAN_EXCLUSIVE_EXCLUSIVE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makeText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MainActivity.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this,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span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LENGTH_LONG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show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type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&amp;&amp;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input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130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당신의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출생년도는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output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 입니다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SpannableString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spannableString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SpannableString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start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content.indexOf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valueOf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output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end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start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+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valueOf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output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length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SpannableString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span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SpannableString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span.setSpan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ForegroundColorSpan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Color.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YELLOW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start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end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Spannable.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SPAN_EXCLUSIVE_EXCLUSIVE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makeText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MainActivity.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this,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span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LENGTH_LONG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show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type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makeText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getBaseContext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출생년도를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정확히 입력해주세요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LENGTH_SHORT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show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makeText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getBaseContext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나이를 정확히 입력해주세요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LENGTH_SHORT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show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} 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})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5CA9B16-3B5B-43D5-A363-FCBFA47ED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Report 2 </a:t>
            </a:r>
            <a:r>
              <a:rPr lang="ko-KR" altLang="en-US" dirty="0"/>
              <a:t>홀수</a:t>
            </a:r>
            <a:br>
              <a:rPr lang="en-US" altLang="ko-KR" dirty="0"/>
            </a:br>
            <a:r>
              <a:rPr lang="ko-KR" altLang="en-US" dirty="0"/>
              <a:t>나이</a:t>
            </a:r>
            <a:r>
              <a:rPr lang="en-US" altLang="ko-KR" dirty="0"/>
              <a:t>, </a:t>
            </a:r>
            <a:r>
              <a:rPr lang="ko-KR" altLang="en-US" dirty="0"/>
              <a:t>출생년도 알아내기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D48B2FD5-AE88-4A2E-9ACA-A0C039BA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PDF</a:t>
            </a:r>
            <a:r>
              <a:rPr lang="ko-KR" altLang="en-US" dirty="0"/>
              <a:t>에서는 아무리 찾아봐도 토스트 일부 </a:t>
            </a:r>
            <a:r>
              <a:rPr lang="ko-KR" altLang="en-US" dirty="0" err="1"/>
              <a:t>색상넣는</a:t>
            </a:r>
            <a:r>
              <a:rPr lang="ko-KR" altLang="en-US" dirty="0"/>
              <a:t> 방법이 나오지 않아서 인터넷 자료를 참고하여 프로그래밍 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905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4FE53-E3C1-48CE-88A4-7075F7648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Report 3 </a:t>
            </a:r>
            <a:r>
              <a:rPr lang="ko-KR" altLang="en-US" dirty="0"/>
              <a:t>홀수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8ED6C8D-8469-4C5E-886A-8109FE961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1492" y="-368329"/>
            <a:ext cx="3966519" cy="727549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package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com.example.report4_3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androidx.appcompat.app.AppCompatActivity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android.graphics.Color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android.graphics.Typeface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android.os.Bundle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android.text.Spannable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android.text.SpannableString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android.text.style.ForegroundColorSpan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android.text.style.RelativeSizeSpan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android.text.style.StyleSpan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android.view.View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android.widget.Button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android.widget.EditText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android.widget.Switch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android.widget.TextView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android.widget.Toast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MainActivity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AppCompatActivity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protected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onCreate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Bundle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savedInstanceState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.onCreate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savedInstanceState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setContentView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R.layout.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activity_main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Button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button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findViewById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(R.id.</a:t>
            </a:r>
            <a:r>
              <a:rPr kumimoji="0" lang="ko-KR" altLang="ko-KR" sz="5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button1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EditText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editText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findViewById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(R.id.</a:t>
            </a:r>
            <a:r>
              <a:rPr kumimoji="0" lang="ko-KR" altLang="ko-KR" sz="5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edit1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findViewById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(R.id.</a:t>
            </a:r>
            <a:r>
              <a:rPr kumimoji="0" lang="ko-KR" altLang="ko-KR" sz="5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text1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Switch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sw1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findViewById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(R.id.</a:t>
            </a:r>
            <a:r>
              <a:rPr kumimoji="0" lang="ko-KR" altLang="ko-KR" sz="5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sw1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button.setOnClickListener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View.OnClickListener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onClick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inputt1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editText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(inputt1.equals(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makeText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getBaseContext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숫자를 입력해주세요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LENGTH_SHORT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show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input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Integer.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parseInt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(inputt1)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input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&lt;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1700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makeText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getBaseContext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년도는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1700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 이상이여야 합니다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LENGTH_SHORT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show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sw1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.isChecked() ==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makeText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getBaseContext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띠 동물 알아보기 기능을 켜주세요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LENGTH_SHORT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show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switch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(input%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12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스위치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(inputt1+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년의 띠 동물은 닭입니다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break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(inputt1+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년의 띠 동물은 개입니다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break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(inputt1+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년의 띠 동물은 돼지입니다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break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(inputt1+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년의 띠 동물은 쥐입니다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break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(inputt1+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년의 띠 동물은 소입니다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break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6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(inputt1+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년의 띠 동물은 범입니다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break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7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(inputt1+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년의 띠 동물은 토끼입니다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break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8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(inputt1+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년의 띠 동물은 용입니다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break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9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(inputt1+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년의 띠 동물은 뱀입니다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break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(inputt1+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년의 띠 동물은 말입니다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break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11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(inputt1+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년의 띠 동물은 양입니다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break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12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(inputt1+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년의 띠 동물은 원숭이입니다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break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일부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색깔넣는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코드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SpannableString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spannableString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SpannableString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start1 =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start2 =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13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end1 = inputt1.length()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end2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content.length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()-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spannableString.setSpan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ForegroundColorSpan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Color.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parseColor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"#FF0000"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start1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end1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Spannable.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SPAN_EXCLUSIVE_EXCLUSIVE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연도 색상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spannableString.setSpan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ForegroundColorSpan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Color.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parseColor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"#FF0000"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start2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end2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Spannable.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SPAN_EXCLUSIVE_EXCLUSIVE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띠 별 동물 색상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spannableString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} 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})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578102D-9350-40B3-9B03-1F4662F2E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2139" y="550636"/>
            <a:ext cx="2335427" cy="424731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&lt;?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version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="1.0"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encoding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="utf-8"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?&gt;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LinearLayout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="http://schemas.android.com/apk/res/android"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app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="http://schemas.android.com/apk/res-auto"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tools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="http://schemas.android.com/tools"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:orientation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vertical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:padding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="5pt"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tools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:context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MainActivity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Button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/button1"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년도 계산기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LinearLayout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TextView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년도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: 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EditText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/edit1"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:hint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년도를 입력해주세요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LinearLayout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TextView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년도 평가방법 선택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LinearLayout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:gravity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center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Switch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/sw1"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띠 동물 알아보기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LinearLayout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TextView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/text1"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:textColor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="#0000ff"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:textSize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="10pt"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:gravity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center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LinearLayout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endParaRPr kumimoji="0" lang="ko-KR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4E1EC8C-7B6C-4F3E-AF81-3EC6D5582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159" y="2207287"/>
            <a:ext cx="3829584" cy="3886742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25CFB0-AC4E-4FB8-B8E8-6210C437B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동물 이름을 </a:t>
            </a:r>
            <a:r>
              <a:rPr lang="en-US" altLang="ko-KR" dirty="0"/>
              <a:t>string</a:t>
            </a:r>
            <a:r>
              <a:rPr lang="ko-KR" altLang="en-US" dirty="0"/>
              <a:t>변수로 설정하면 </a:t>
            </a:r>
            <a:r>
              <a:rPr lang="ko-KR" altLang="en-US" dirty="0" err="1"/>
              <a:t>매서드를</a:t>
            </a:r>
            <a:r>
              <a:rPr lang="ko-KR" altLang="en-US" dirty="0"/>
              <a:t> 써도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코드가 너무 길어질 것 같아서</a:t>
            </a:r>
            <a:r>
              <a:rPr lang="en-US" altLang="ko-KR" dirty="0"/>
              <a:t> </a:t>
            </a:r>
            <a:r>
              <a:rPr lang="ko-KR" altLang="en-US" dirty="0"/>
              <a:t>일단 </a:t>
            </a:r>
            <a:r>
              <a:rPr lang="en-US" altLang="ko-KR" dirty="0"/>
              <a:t>start, end</a:t>
            </a:r>
            <a:r>
              <a:rPr lang="ko-KR" altLang="en-US" dirty="0"/>
              <a:t>값 좌표로만 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11015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585</TotalTime>
  <Words>3784</Words>
  <Application>Microsoft Office PowerPoint</Application>
  <PresentationFormat>와이드스크린</PresentationFormat>
  <Paragraphs>14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Arial Unicode MS</vt:lpstr>
      <vt:lpstr>맑은 고딕</vt:lpstr>
      <vt:lpstr>Arial</vt:lpstr>
      <vt:lpstr>Century Gothic</vt:lpstr>
      <vt:lpstr>Wingdings 3</vt:lpstr>
      <vt:lpstr>이온</vt:lpstr>
      <vt:lpstr>안드로이드 실무 4주차 과제</vt:lpstr>
      <vt:lpstr>Report1 홀수 RadiobuttonReport</vt:lpstr>
      <vt:lpstr>Report 2 홀수 나이, 출생년도 알아내기</vt:lpstr>
      <vt:lpstr>Report 3 홀수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안드로이드 실무 4주차 과제</dc:title>
  <dc:creator>시철 정</dc:creator>
  <cp:lastModifiedBy>시철 정</cp:lastModifiedBy>
  <cp:revision>6</cp:revision>
  <dcterms:created xsi:type="dcterms:W3CDTF">2022-04-02T09:03:17Z</dcterms:created>
  <dcterms:modified xsi:type="dcterms:W3CDTF">2022-04-03T00:53:45Z</dcterms:modified>
</cp:coreProperties>
</file>