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209" y="186575"/>
            <a:ext cx="3905250" cy="6391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en-US" altLang="ko-KR" dirty="0"/>
              <a:t>BMI</a:t>
            </a:r>
            <a:r>
              <a:rPr lang="ko-KR" altLang="en-US" dirty="0"/>
              <a:t>계산기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67694" y="2017279"/>
            <a:ext cx="2780778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com.example.report5_1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sb1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sb2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result1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result2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result3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sb1.setOnSeekBarChangeListener(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result1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sb2.setOnSeekBarChangeListener(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(i+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/((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)*(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"BMI : %.2f"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18.5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저체중입니다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23.0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 </a:t>
            </a:r>
            <a:r>
              <a:rPr kumimoji="0" lang="ko-KR" altLang="en-US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과체중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 정상 체중입니다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42691" y="1412276"/>
            <a:ext cx="2655518" cy="5247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Widget.AppCompat.ProgressBar.Horizontal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="230"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="35.0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Widget.AppCompat.ProgressBar.Horizontal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="280"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="90.0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/result3"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/result4"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1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ko-KR" altLang="en-US" dirty="0"/>
              <a:t>온도계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BA22B8-2846-486F-9B62-E86F62A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171" y="926859"/>
            <a:ext cx="3042821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com.example.report5_2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float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 sb1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 sb2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button1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button2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 radioGroup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sb1.setOnSeekBarChangeListener(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)i-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sb2.setOnSeekBarChangeListener(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)i-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radioGroup.setOnCheckedChangeListener(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RadioGroup.OnCheckedChangeListener()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onCheckedChanged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(RadioGroup 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1.8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%.1f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%.1f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 입니다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1.8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%.1f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%.1f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 입니다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.setProgress(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.setProgress(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9B9524-CA4F-49F2-924B-591D7580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519" y="343540"/>
            <a:ext cx="2319866" cy="61709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(0.0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-"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&lt;SeekBar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="@+id/sb1"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(0.0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-"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&lt;SeekBar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="@+id/sb2"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&lt;RadioGroup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="@+id/radioGroup"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섭씨를 화씨로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화씨를 섭씨로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&lt;/RadioGroup&gt;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0FAA48-69B0-429C-BA12-1EB5F61A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25" y="1485234"/>
            <a:ext cx="279121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r>
              <a:rPr lang="en-US" altLang="ko-KR" dirty="0"/>
              <a:t>BMI </a:t>
            </a:r>
            <a:r>
              <a:rPr lang="ko-KR" altLang="en-US" dirty="0"/>
              <a:t>계산기 </a:t>
            </a:r>
            <a:r>
              <a:rPr lang="en-US" altLang="ko-KR" dirty="0"/>
              <a:t>(</a:t>
            </a:r>
            <a:r>
              <a:rPr lang="ko-KR" altLang="en-US" dirty="0"/>
              <a:t>버튼형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딱히 기준을 </a:t>
            </a:r>
            <a:r>
              <a:rPr lang="ko-KR" altLang="en-US" dirty="0" err="1"/>
              <a:t>정해놓은게</a:t>
            </a:r>
            <a:r>
              <a:rPr lang="ko-KR" altLang="en-US" dirty="0"/>
              <a:t> 없어서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최소 </a:t>
            </a:r>
            <a:r>
              <a:rPr lang="en-US" altLang="ko-KR" dirty="0"/>
              <a:t>120, </a:t>
            </a:r>
            <a:r>
              <a:rPr lang="ko-KR" altLang="en-US" dirty="0"/>
              <a:t>최대 </a:t>
            </a:r>
            <a:r>
              <a:rPr lang="en-US" altLang="ko-KR" dirty="0"/>
              <a:t>210cm, </a:t>
            </a:r>
            <a:r>
              <a:rPr lang="ko-KR" altLang="en-US" dirty="0"/>
              <a:t>몸무게는 </a:t>
            </a:r>
            <a:r>
              <a:rPr lang="en-US" altLang="ko-KR" dirty="0"/>
              <a:t>40~140kg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설정했습니다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5F5E27-C28B-4746-859B-424D4895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466" y="112707"/>
            <a:ext cx="3539067" cy="66325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com.example.report5_3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android.text.SpannableString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android.text.style.ForegroundColorSpan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android.widget.ImageView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org.w3c.dom.Text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ImageView plus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plus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ImageView minus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button1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 sb1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plus.setOnClickListener(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210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더이상 증가할 수 없습니다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210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++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"cm"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pluscolor(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minus.setOnClickListener(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더이상 감소할 수 없습니다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--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"cm"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pluscolor(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sb1.setOnSeekBarChangeListener(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"kg"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pluscolor(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bmi(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,float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cm){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float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kg/ ((cm/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)*(cm/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"BMI : %.2f"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(r&lt;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18.5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저체중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else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23.0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 체중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else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과체중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pluscolor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(TextView 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leng = 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content = text.getText().toString()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 spannableString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SpannableString(content)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 = content.indexOf(leng)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 = start + leng.length()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spannableString.setSpan(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ForegroundColorSpan(Color.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"#FF0000"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SPAN_EXCLUSIVE_EXCLUSIVE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text.setText(spannableString)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9D74D-88DD-4830-9352-00EF1A95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80" y="1030216"/>
            <a:ext cx="3029373" cy="543953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9153" y="405184"/>
            <a:ext cx="2861534" cy="60170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ImageView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/plus"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:src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drawable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/plus"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ImageView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:src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drawable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Widget.AppCompat.ProgressBar.Horizontal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="BMI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/text1"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: 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/text2"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/result2"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5</a:t>
            </a:r>
            <a:r>
              <a:rPr lang="ko-KR" altLang="en-US" dirty="0"/>
              <a:t>주차인데 </a:t>
            </a:r>
            <a:r>
              <a:rPr lang="en-US" altLang="ko-KR" dirty="0"/>
              <a:t>6</a:t>
            </a:r>
            <a:r>
              <a:rPr lang="ko-KR" altLang="en-US" dirty="0"/>
              <a:t>주차로 </a:t>
            </a:r>
            <a:r>
              <a:rPr lang="ko-KR" altLang="en-US" dirty="0" err="1"/>
              <a:t>오타나신거</a:t>
            </a:r>
            <a:r>
              <a:rPr lang="ko-KR" altLang="en-US" dirty="0"/>
              <a:t> 같아요</a:t>
            </a:r>
            <a:r>
              <a:rPr lang="en-US" altLang="ko-KR" dirty="0"/>
              <a:t>. </a:t>
            </a:r>
            <a:r>
              <a:rPr lang="ko-KR" altLang="en-US" dirty="0"/>
              <a:t>일단 </a:t>
            </a:r>
            <a:r>
              <a:rPr lang="en-US" altLang="ko-KR" dirty="0"/>
              <a:t>5</a:t>
            </a:r>
            <a:r>
              <a:rPr lang="ko-KR" altLang="en-US" dirty="0"/>
              <a:t>주차로 썼습니다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수정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6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620</TotalTime>
  <Words>4076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5주차 과제</vt:lpstr>
      <vt:lpstr>Report 1 BMI계산기</vt:lpstr>
      <vt:lpstr>Report 2 온도계</vt:lpstr>
      <vt:lpstr>Report 3 BMI 계산기 (버튼형)</vt:lpstr>
      <vt:lpstr>원래 5주차인데 6주차로 오타나신거 같아요. 일단 5주차로 썼습니다. 수정 부탁드립니다.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9</cp:revision>
  <dcterms:created xsi:type="dcterms:W3CDTF">2022-04-04T04:47:58Z</dcterms:created>
  <dcterms:modified xsi:type="dcterms:W3CDTF">2022-04-07T08:43:23Z</dcterms:modified>
</cp:coreProperties>
</file>