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</a:t>
            </a:r>
            <a:br>
              <a:rPr lang="en-US" altLang="ko-KR" dirty="0"/>
            </a:br>
            <a:r>
              <a:rPr lang="ko-KR" altLang="en-US" dirty="0"/>
              <a:t>기본 알림 메시지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3336C-DCD8-43AB-8D32-600641AC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70" y="1815935"/>
            <a:ext cx="2406449" cy="439888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59F9CE0-C839-486A-BC4D-E3448E4D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633" y="2297015"/>
            <a:ext cx="3124200" cy="43242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com.example.report6_1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androidx.appcompat.app.AlertDialog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backKeyPressedTime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menu_option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exit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builder.setIcon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원합니까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?"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builder.setPositiveButton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Yes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builder.setNegativeButton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dialog.cancel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onBackPressed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backKeyPressedTime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backKeyPressedTime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Back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눌렀다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toast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2CEE61-0981-4496-9173-36ABE67ED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19" y="2128626"/>
            <a:ext cx="386926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="Option Menu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Alert Dialog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예제 입니다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FB56191-A488-4B68-B2A6-5714D171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08" y="4335339"/>
            <a:ext cx="3784600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="@+id/exit"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="Exit"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:showAsAction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="never"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&lt;/item&gt;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30609E-C652-46C5-BA67-04E6830A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16" y="389466"/>
            <a:ext cx="2579421" cy="26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1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br>
              <a:rPr lang="en-US" altLang="ko-KR" dirty="0"/>
            </a:br>
            <a:r>
              <a:rPr lang="ko-KR" altLang="en-US" dirty="0"/>
              <a:t>종류별 </a:t>
            </a:r>
            <a:r>
              <a:rPr lang="ko-KR" altLang="en-US" dirty="0" err="1"/>
              <a:t>다이어로그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7EDBE60-36C5-48DF-86BD-D2D907BF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095" y="1935686"/>
            <a:ext cx="232833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 다이얼로그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="onclick1"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다이얼로그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="onclick2"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 다이얼로그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E66792-B917-4365-8878-413CB88A3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35156"/>
            <a:ext cx="3082895" cy="59400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com.example.report6_2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android.app.AlertDialog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android.content.DialogInterface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android.text.InputType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myname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List&lt;String&gt;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AlertDialog.Builder builder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builder.setIcon(R.drawable.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builder.setMessage(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이번주 레포트는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Dialog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builder.setPositiveButton(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(DialogInterface dialogInterface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확인했습니다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 dialog = builder.create()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editText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editText.setInputType(InputType.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TYPE_CLASS_TEXT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 builder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builder.setIcon(R.drawable.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builder.setView(editText)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builder.setPositiveButton(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(DialogInterface dialog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myname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if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myname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.equals(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입력해주세요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myname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 dialog = builder.create()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ArrayList&lt;&gt;()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 builder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builder.setIcon(R.drawable.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당신의 취미는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?"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builder.setMultiChoiceItems(R.array.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null, 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DialogInterface.OnMultiChoiceClickListener()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(DialogInterface dialog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isChecked)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String arr[]=getResources().getStringArray(R.array.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if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(isChecked){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.add(arr[which])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.contains(arr[which])){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.remove(arr[which])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builder.setPositiveButton(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(DialogInterface dialogInterface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.size() ==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취미를 선택하세요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String data=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for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item: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data=data+item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+data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 dialog = builder.create()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4FD5FB-0377-4ED1-B348-73A0B20B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70376"/>
            <a:ext cx="2607861" cy="448713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727A0F3-254D-47AA-B796-AF5CC7CB8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0834" y="4236241"/>
            <a:ext cx="1862667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resources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string-array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lists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수영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string-array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resources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6F2768-1E67-49CD-9AA3-CA0167518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62" y="2445638"/>
            <a:ext cx="2669885" cy="358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5B8CE-B233-4CB3-86E3-E43B37B9B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67" y="-79653"/>
            <a:ext cx="5121915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com.example.report6_3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androidx.appcompat.app.AlertDialog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android.app.ProgressDialog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android.os.Handler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android.view.LayoutInflater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.setIcon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다이얼로그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Horizontal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잠시만 기다려 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BUTTON_NEGATIVE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취소되었습니다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.setProgressStyle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ProgressDialog.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STYLE_HORIZONTAL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.getProgress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&lt;=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sleep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.sendMessage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.obtainMessage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}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handleMessage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msg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.handleMessage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msg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.incrementProgressBy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.getProgress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&gt;=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로딩이 완료되었습니다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로딩이 완료되었습니다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loginBtn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showLoginDialog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showLoginDialog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LayoutInflater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LayoutInflater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getSystemService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LAYOUT_INFLATER_SERVICE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dialog_login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loginLayout.findViewById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loginLayout.findViewById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커스텀 다이얼로그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setIcon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loginLayout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setPositiveButton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"OK"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/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pw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pd1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pd1.setIcon(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R.drawable.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pd1.setTitle(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다이얼로그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Spinner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pd1.setMessage(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진행중입니다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pd1.setMax(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pd1.setCancelable(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pd1.setProgress(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pd1.setProgressStyle(pd1.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STYLE_SPINNER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pd1.setButton(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BUTTON_NEGATIVE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Cancel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취소되었습니다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pd1.show()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4E5F2D-623A-4401-9F8B-C8A18868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90" y="3906266"/>
            <a:ext cx="2319866" cy="247760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="Dialog Report"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="20pt"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="onclick"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="Progress Dialog(Spinner)"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="Progress Dialog(Horizontal Bar)"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="@+id/loginBtn"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="Custom Dialog"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57D9E7-3E0F-45FF-999A-966A7B445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70194"/>
            <a:ext cx="1968809" cy="34778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CardView.Dark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horizontal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="90dp"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="45dp"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="16dp"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="20sp"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="45dp"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="16dp"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="PWD"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="20sp"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="150dp"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="45dp"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="8dp"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="150dp"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="45dp"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:inputType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numberPassword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6175F1-8D5F-4304-9C4A-BFB32BCBD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511" y="72701"/>
            <a:ext cx="1726408" cy="29752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DB5656-808A-403C-9070-26D22BD9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63" y="2832871"/>
            <a:ext cx="2348404" cy="375252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 쓰레드에서 로딩이 완료되었습니다 토스트가 계속 출력되는데</a:t>
            </a:r>
            <a:r>
              <a:rPr lang="en-US" altLang="ko-KR" dirty="0"/>
              <a:t>, </a:t>
            </a:r>
            <a:r>
              <a:rPr lang="ko-KR" altLang="en-US" dirty="0"/>
              <a:t>이유를 모르겠습니다</a:t>
            </a:r>
            <a:r>
              <a:rPr lang="en-US" altLang="ko-KR" dirty="0"/>
              <a:t>. </a:t>
            </a:r>
            <a:r>
              <a:rPr lang="ko-KR" altLang="en-US" dirty="0"/>
              <a:t>자리도 바꿔보고 </a:t>
            </a:r>
            <a:r>
              <a:rPr lang="en-US" altLang="ko-KR" dirty="0" err="1"/>
              <a:t>runOnUiThread</a:t>
            </a:r>
            <a:r>
              <a:rPr lang="ko-KR" altLang="en-US" dirty="0"/>
              <a:t>까지 인터넷에서 찾아서 써봤는데도 출력이 정상적으로 되지 않아서 일단 올립니다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10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예전부터 </a:t>
            </a:r>
            <a:r>
              <a:rPr lang="ko-KR" altLang="en-US" dirty="0" err="1"/>
              <a:t>느낀건데</a:t>
            </a:r>
            <a:r>
              <a:rPr lang="en-US" altLang="ko-KR" dirty="0"/>
              <a:t>,</a:t>
            </a:r>
            <a:r>
              <a:rPr lang="ko-KR" altLang="en-US" dirty="0"/>
              <a:t> 개인적으로 안되는 것들이나 오류가 나는 것들이 있으면  이건 이렇게 해서 안된다 하고 조금 </a:t>
            </a:r>
            <a:r>
              <a:rPr lang="ko-KR" altLang="en-US" dirty="0" err="1"/>
              <a:t>가르쳐주셨으면</a:t>
            </a:r>
            <a:r>
              <a:rPr lang="ko-KR" altLang="en-US" dirty="0"/>
              <a:t> 좋겠어요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저희들이 많이 어려워해요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464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803</TotalTime>
  <Words>3396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6주차 과제</vt:lpstr>
      <vt:lpstr>Report 1 기본 알림 메시지 </vt:lpstr>
      <vt:lpstr>Report 2 종류별 다이어로그 3개 </vt:lpstr>
      <vt:lpstr>Report 3 </vt:lpstr>
      <vt:lpstr>예전부터 느낀건데, 개인적으로 안되는 것들이나 오류가 나는 것들이 있으면  이건 이렇게 해서 안된다 하고 조금 가르쳐주셨으면 좋겠어요.. 저희들이 많이 어려워해요.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5주차 과제</dc:title>
  <dc:creator>5109</dc:creator>
  <cp:lastModifiedBy>시철 정</cp:lastModifiedBy>
  <cp:revision>11</cp:revision>
  <dcterms:created xsi:type="dcterms:W3CDTF">2022-04-04T04:47:58Z</dcterms:created>
  <dcterms:modified xsi:type="dcterms:W3CDTF">2022-04-17T02:18:45Z</dcterms:modified>
</cp:coreProperties>
</file>