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0" y="-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안드로이드 실무</a:t>
            </a:r>
            <a:br>
              <a:rPr lang="en-US" altLang="ko-KR" dirty="0"/>
            </a:br>
            <a:r>
              <a:rPr lang="en-US" altLang="ko-KR" dirty="0"/>
              <a:t>7</a:t>
            </a:r>
            <a:r>
              <a:rPr lang="ko-KR" altLang="en-US" dirty="0"/>
              <a:t>주차 과제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1901055 </a:t>
            </a:r>
            <a:r>
              <a:rPr lang="ko-KR" altLang="en-US" dirty="0" err="1"/>
              <a:t>정시철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4288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Report 1</a:t>
            </a:r>
            <a:br>
              <a:rPr lang="en-US" altLang="ko-KR" dirty="0"/>
            </a:br>
            <a:r>
              <a:rPr lang="ko-KR" altLang="en-US" dirty="0"/>
              <a:t>과일 선택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9A817C0-4E4A-4DBA-9928-467D2ECDC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3333" y="145088"/>
            <a:ext cx="2319866" cy="17081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&lt;?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version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="1.0"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encoding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="utf-8"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?&gt;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LinearLayout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="http://schemas.android.com/apk/res/android"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match_parent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match_parent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tools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="http://schemas.android.com/tools"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:orientation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vertical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:padding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="5pt"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:background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="#33B5E5"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tools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:context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MainActivity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TextView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wrap_content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wrap_content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:textSize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="10pt"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과일 입력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:"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EditText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="120pt"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wrap_content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:textSize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="10pt"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:hint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과일을 입력해주세요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/editText1"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LinearLayout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endParaRPr kumimoji="0" lang="ko-KR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710FD07-B6EA-4521-855F-330032FE3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528" y="1985230"/>
            <a:ext cx="2111475" cy="109260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&lt;?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version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="1.0"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encoding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="utf-8"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?&gt;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menu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="http://schemas.android.com/apk/res/android"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match_parent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match_parent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item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:title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전체선택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/m1"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item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:title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선택해제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/m2"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item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:title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입력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/m3"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item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:title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종료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/m4"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menu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endParaRPr kumimoji="0" lang="ko-KR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640813A3-45BE-46CA-A7CF-A3625D770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8668" y="1762019"/>
            <a:ext cx="1143262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package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com.example.report7_1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android.widget.EditText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CustomData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text1Data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EditText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text2Data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CustomData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text1Data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CustomData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EditText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text2Data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endParaRPr kumimoji="0" lang="ko-KR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AE5628F-7C7A-4834-99DD-5D4833FF7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093" y="3027037"/>
            <a:ext cx="1952758" cy="3535725"/>
          </a:xfrm>
          <a:prstGeom prst="rect">
            <a:avLst/>
          </a:prstGeom>
        </p:spPr>
      </p:pic>
      <p:sp>
        <p:nvSpPr>
          <p:cNvPr id="16" name="Rectangle 5">
            <a:extLst>
              <a:ext uri="{FF2B5EF4-FFF2-40B4-BE49-F238E27FC236}">
                <a16:creationId xmlns:a16="http://schemas.microsoft.com/office/drawing/2014/main" id="{B89D890C-6622-4027-A9D3-D04FB250B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7739" y="-1076668"/>
            <a:ext cx="3397084" cy="1009507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package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com.example.report7_1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androidx.annotation.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NonNull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androidx.appcompat.app.AlertDialog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androidx.appcompat.app.AppCompatActivity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android.content.Context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android.content.DialogInterface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android.os.Bundle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android.view.LayoutInflater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android.view.Menu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android.view.MenuInflater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android.view.MenuItem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android.view.View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android.widget.AdapterView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android.widget.ArrayAdapter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android.widget.Button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android.widget.EditText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android.widget.ListView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android.widget.TextView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android.widget.Toast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com.google.android.material.internal.CheckableImageButton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java.util.ArrayList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java.util.Collections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java.util.List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MainActivity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AppCompatActivity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EditText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editText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listView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ArrayAdapter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adapter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ArrayAdapter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adapter2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ArrayList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&lt;&gt;()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list2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ArrayList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&lt;&gt;()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protected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onCreate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Bundle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savedInstanceState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super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.onCreate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savedInstanceState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setContentView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R.layout.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activity_main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TextView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textView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findViewById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android.R.id.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empty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listView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findViewById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R.id.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listView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Button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button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findViewById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R.id.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button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.add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CustomData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사과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text1Data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.add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CustomData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text1Data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.add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CustomData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귤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text1Data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.add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CustomData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바나나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text1Data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.add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CustomData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복숭아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text1Data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.add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CustomData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수박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text1Data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adapter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ArrayAdapter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&lt;&gt;(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this,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android.R.layout.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simple_list_item_multiple_choice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adapter2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ArrayAdapter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&lt;&gt;(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this,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android.R.layout.</a:t>
            </a:r>
            <a:r>
              <a:rPr kumimoji="0" lang="ko-KR" altLang="ko-KR" sz="5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simple_list_item_1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list2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listView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.setAdapter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adapter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listView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.setOnItemClickListener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AdapterView.OnItemClickListener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onItemClick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AdapterView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&lt;?&gt;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adapterView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long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data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adapterView.getItemAtPosition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makeText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MainActivity.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this,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data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LENGTH_SHORT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show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}})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button.setOnClickListener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View.OnClickListener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onClick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makeText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MainActivity.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빌더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실행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LENGTH_SHORT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show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listView2 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MainActivity.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listView2.setAdapter(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adapter2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AlertDialog.Builder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builder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AlertDialog.Builder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MainActivity.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builder.setTitle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선택한 과일 목록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adapter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.getCount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++){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listView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.getCheckedItemPositions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list2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.add(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CustomData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.get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)).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text1Data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}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builder.setView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(listView2)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builder.setNegativeButton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DialogInterface.OnClickListener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onClick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DialogInterface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dialogInterface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q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adapter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.getCount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()-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j&gt;=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j--){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listView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.getCheckedItemPositions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.remove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q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++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}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makeText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MainActivity.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q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 항목 삭제됨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LENGTH_SHORT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show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list2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.clear()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listView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.clearChoices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adapter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.notifyDataSetChanged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adapter2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.notifyDataSetChanged()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adapter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.getCount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()==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listView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.setEmptyView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textView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}})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builder.setPositiveButton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DialogInterface.OnClickListener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onClick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DialogInterface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dialogInterface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adapter2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.notifyDataSetChanged()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list2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.clear()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})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builder.show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}})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boolean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onCreateOptionsMenu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Menu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menu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MenuInflater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inflater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getMenuInflater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inflater.inflate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R.menu.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menu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menu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boolean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onOptionsItemSelected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@NonNull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MenuItem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count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switch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item.getItemId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case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R.id.</a:t>
            </a:r>
            <a:r>
              <a:rPr kumimoji="0" lang="ko-KR" altLang="ko-KR" sz="5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m1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count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count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adapter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.getCount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count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++)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listView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.setItemChecked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break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case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R.id.</a:t>
            </a:r>
            <a:r>
              <a:rPr kumimoji="0" lang="ko-KR" altLang="ko-KR" sz="5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m2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count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count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adapter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.getCount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count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++)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listView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.setItemChecked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false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break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case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R.id.</a:t>
            </a:r>
            <a:r>
              <a:rPr kumimoji="0" lang="ko-KR" altLang="ko-KR" sz="5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m3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AlertDialog.Builder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builder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AlertDialog.Builder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builder.setTitle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과일 입력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LayoutInflater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inflater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getLayoutInflater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inflater.inflate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R.layout.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dialog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null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builder.setView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builder.setPositiveButton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DialogInterface.OnClickListener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onClick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DialogInterface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dialogInterface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editText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view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.findViewById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(R.id.</a:t>
            </a:r>
            <a:r>
              <a:rPr kumimoji="0" lang="ko-KR" altLang="ko-KR" sz="5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editText1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edit1 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valueOf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editText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.getText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.add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(edit1)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adapter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.notifyDataSetChanged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}})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builder.show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break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case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R.id.</a:t>
            </a:r>
            <a:r>
              <a:rPr kumimoji="0" lang="ko-KR" altLang="ko-KR" sz="5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m4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makeText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MainActivity.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애플리케이션이 종료되었습니다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LENGTH_SHORT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show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finish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super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.onOptionsItemSelected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28D1E5C-F665-4A4B-B34B-C1A21C51B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960" y="3158178"/>
            <a:ext cx="2062670" cy="3578866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E545781B-9509-423C-AE2D-601CB6C98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2550" y="2540000"/>
            <a:ext cx="2319866" cy="332398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&lt;?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 version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="1.0"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encoding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="utf-8"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?&gt;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&lt;LinearLayout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="http://schemas.android.com/apk/res/android"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app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="http://schemas.android.com/apk/res-auto"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tools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="http://schemas.android.com/tools"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:orientation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="vertical"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:padding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="5pt"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tools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:context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=".MainActivity"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&lt;LinearLayout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:padding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="5pt"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:gravity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="center"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:background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="#33B5E5"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&lt;TextView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아래 목록에서 좋아하는 과일을 선택하세요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&lt;/LinearLayout&gt;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&lt;ListView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="@+id/listView"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:choiceMode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="multipleChoice"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="180pt"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&lt;/ListView&gt;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&lt;TextView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="@android:id/empty"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:padding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="10dp"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비었습니다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:gravity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="center"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:textColor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="#ff0000"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:visibility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="gone"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&lt;Button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="@+id/button"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:gravity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="center"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:padding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="5pt"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결과보기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&lt;/LinearLayout&gt;</a:t>
            </a:r>
            <a:endParaRPr kumimoji="0" lang="ko-KR" altLang="ko-KR" sz="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912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Report 2</a:t>
            </a:r>
            <a:br>
              <a:rPr lang="en-US" altLang="ko-KR" dirty="0"/>
            </a:br>
            <a:r>
              <a:rPr lang="ko-KR" altLang="en-US" dirty="0" err="1"/>
              <a:t>리스트뷰</a:t>
            </a:r>
            <a:r>
              <a:rPr lang="ko-KR" altLang="en-US" dirty="0"/>
              <a:t> 예제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BA2F242-E71A-43C3-A189-64AD5820F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2605" y="619083"/>
            <a:ext cx="2863284" cy="57861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package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com.example.report7_2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androidx.annotation.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NonNull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androidx.appcompat.app.AppCompatActivity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android.annotation.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SuppressLint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android.os.Bundle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android.view.Menu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android.view.MenuInflater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android.view.MenuItem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android.widget.ArrayAdapter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android.widget.ListView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android.widget.RadioButton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java.lang.reflect.Array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java.util.ArrayList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java.util.List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MainActivity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AppCompatActivity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ArrayAdapter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adapter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ListView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listView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protected void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onCreate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(Bundle savedInstanceState)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super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.onCreate(savedInstanceState)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setContentView(R.layout.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activity_main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listView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(ListView)findViewById(R.id.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listView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String[] type1 = {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일요일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(SUN)"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월요일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(NON)"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화요일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(TUE)"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수요일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(WED)"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목요일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(THU)"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금요일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(FRI)"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토요일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(SAT)"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adapter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ArrayAdapter&lt;String&gt;(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this,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android.R.layout.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simple_list_item_1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type1)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listView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.setAdapter(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adapter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boolean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onCreateOptionsMenu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(Menu menu)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MenuInflater inflater = getMenuInflater()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inflater.inflate(R.menu.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menu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menu)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return true;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boolean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onOptionsItemSelected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@NonNull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MenuItem item)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listView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(ListView)findViewById(R.id.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listView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switch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(item.getItemId())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case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R.id.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m1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item.setChecked(!item.isChecked())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String[] type1 = {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일요일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(SUN)"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월요일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(NON)"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화요일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(TUE)"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수요일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(WED)"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목요일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(THU)"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금요일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(FRI)"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토요일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(SAT)"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adapter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ArrayAdapter&lt;String&gt;(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this,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android.R.layout.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simple_list_item_1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type1)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listView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.setAdapter(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adapter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break;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case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R.id.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m2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item.setChecked(!item.isChecked())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String[] type2 = getResources().getStringArray(R.array.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data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adapter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ArrayAdapter&lt;String&gt;(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this,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android.R.layout.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simple_list_item_1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type2)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listView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.setAdapter(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adapter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break;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case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R.id.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m3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item.setChecked(!item.isChecked())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List&lt;String&gt; list =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ArrayList&lt;&gt;()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list.add(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일요일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list.add(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월요일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list.add(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화요일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list.add(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수요일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list.add(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목요일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list.add(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금요일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list.add(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토요일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adapter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ArrayAdapter&lt;&gt;(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this,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android.R.layout.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simple_list_item_1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listView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.setAdapter(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adapter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break;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case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R.id.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m4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item.setChecked(!item.isChecked())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adapter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ArrayAdapter.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createFromResource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(getApplicationContext()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R.array.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data2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android.R.layout.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simple_list_item_1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listView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.setAdapter(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adapter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super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.onOptionsItemSelected(item)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E4D401B-B402-4A8C-AAE6-766DE06C1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8155" y="3271584"/>
            <a:ext cx="1852850" cy="3342396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9ECB1F4D-93CB-4420-A244-79CEB10F9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1139" y="2137388"/>
            <a:ext cx="2319866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&lt;?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version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="1.0"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encoding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="utf-8"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?&gt;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LinearLayout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="http://schemas.android.com/apk/res/android"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app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="http://schemas.android.com/apk/res-auto"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tools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="http://schemas.android.com/tools"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match_parent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match_parent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tools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:context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MainActivity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ListView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match_parent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match_parent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listView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LinearLayout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endParaRPr kumimoji="0" lang="ko-KR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45F867CC-B971-43CD-93EE-3CCFBE2FD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30" y="364102"/>
            <a:ext cx="2111475" cy="16312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&lt;?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version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="1.0"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encoding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="utf-8"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?&gt;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menu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="http://schemas.android.com/apk/res/android"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match_parent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match_parent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group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:checkableBehavior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single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item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/m1"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:checked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:title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배열 사용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item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/m2"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:title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Array.xml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item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/m3"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:title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item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/m4"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:title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CreateFromResource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&lt;/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group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menu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endParaRPr kumimoji="0" lang="ko-KR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9CE7226C-8C0E-4995-A8B3-94D7B8080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4374" y="452718"/>
            <a:ext cx="1305165" cy="17081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&lt;?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 version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="1.0"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encoding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="utf-8"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?&gt;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&lt;resources&gt;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&lt;string-array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="data"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&lt;item &gt;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Sunday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&lt;/item&gt;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&lt;item &gt;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Monday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&lt;/item&gt;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&lt;item &gt;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Tuesday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&lt;/item&gt;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&lt;item &gt;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Wednesday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&lt;/item&gt;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&lt;item &gt;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Thursday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&lt;/item&gt;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&lt;item &gt;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Friday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&lt;/item&gt;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&lt;item &gt;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Saturday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&lt;/item&gt;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&lt;/string-array&gt;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&lt;string-array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="data2"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&lt;item&gt;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日曜日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&lt;/item&gt;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&lt;item&gt;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月曜日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&lt;/item&gt;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&lt;item&gt;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火曜日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&lt;/item&gt;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&lt;item&gt;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水曜日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&lt;/item&gt;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&lt;item&gt;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木曜日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&lt;/item&gt;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&lt;item&gt;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金曜日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&lt;/item&gt;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&lt;item&gt;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土曜日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&lt;/item&gt;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&lt;/string-array&gt;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&lt;/resources&gt;</a:t>
            </a:r>
            <a:endParaRPr kumimoji="0" lang="ko-KR" altLang="ko-KR" sz="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DF25EC7-5C5A-43F1-9743-773F8FADC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374" y="3512182"/>
            <a:ext cx="1598810" cy="2562403"/>
          </a:xfrm>
          <a:prstGeom prst="rect">
            <a:avLst/>
          </a:prstGeom>
        </p:spPr>
      </p:pic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4A694467-53AB-4B2D-9D75-757C8A34D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992688" cy="4195481"/>
          </a:xfrm>
        </p:spPr>
        <p:txBody>
          <a:bodyPr/>
          <a:lstStyle/>
          <a:p>
            <a:r>
              <a:rPr lang="ko-KR" altLang="en-US" dirty="0"/>
              <a:t>메뉴의 라디오버튼이 움직이지 않아서 </a:t>
            </a:r>
            <a:r>
              <a:rPr lang="en-US" altLang="ko-KR" dirty="0"/>
              <a:t>case</a:t>
            </a:r>
            <a:r>
              <a:rPr lang="ko-KR" altLang="en-US" dirty="0"/>
              <a:t>에서 그냥 직접 코드로 움직이게 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3189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Report 3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4141405-93D9-4D54-9881-F41EF9F28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3667" y="1743908"/>
            <a:ext cx="2618750" cy="4661374"/>
          </a:xfrm>
          <a:prstGeom prst="rect">
            <a:avLst/>
          </a:prstGeom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06E79923-C29E-4724-A5E7-7B801B86B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3100" y="2352835"/>
            <a:ext cx="3815468" cy="386259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package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com.example.report7_3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androidx.appcompat.app.AppCompatActivity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android.graphics.Color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android.os.Bundle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android.view.View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android.view.ViewGroup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android.widget.AdapterView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android.widget.ArrayAdapter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android.widget.Spinner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android.widget.TextView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android.widget.Toast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java.util.ArrayList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java.util.Arrays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java.util.List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MainActivity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AppCompatActivity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protected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onCreate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Bundle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savedInstanceState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super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.onCreate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savedInstanceState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setContentView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R.layout.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activity_main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final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Spinner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spinner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Spinner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findViewById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R.id.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spinner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[]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fruits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[]{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과일을 골라주세요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사과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딸기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수박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바나나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감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복숭아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자두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final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ArrayList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&lt;&gt;(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Arrays.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asList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fruits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final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ArrayAdapter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spinnerArrayAdapter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ArrayAdapter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android.R.layout.</a:t>
            </a:r>
            <a:r>
              <a:rPr kumimoji="0" lang="ko-KR" altLang="ko-KR" sz="5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simple_list_item_1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boolean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isEnabled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position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position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==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false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}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getDropDownView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position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convertView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ViewGroup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super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.getDropDownView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position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convertView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TextView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textView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TextView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position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==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textView.setTextColor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Color.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textView.setTextColor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Color.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BLACK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}}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spinnerArrayAdapter.setDropDownViewResource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(android.R.layout.</a:t>
            </a:r>
            <a:r>
              <a:rPr kumimoji="0" lang="ko-KR" altLang="ko-KR" sz="5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simple_list_item_1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spinner.setAdapter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spinnerArrayAdapter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spinner.setOnItemSelectedListener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AdapterView.OnItemSelectedListener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onItemSelected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AdapterView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&lt;?&gt;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position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long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selectedfruit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parent.getItemAtPosition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position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position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&gt;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makeText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getApplicationContext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selectedfruit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+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는 맛있다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LENGTH_SHORT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show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}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onNothingSelected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AdapterView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&lt;?&gt;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 }})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328B151B-77F3-4167-87BC-5294887E5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1733" y="642569"/>
            <a:ext cx="2319866" cy="155427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&lt;?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 version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="1.0"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encoding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="utf-8"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?&gt;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&lt;LinearLayout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="http://schemas.android.com/apk/res/android"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tools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="http://schemas.android.com/tools"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:orientation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="vertical"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:padding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="25dp"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tools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:context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=".MainActivity"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&lt;TextView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먹고싶은 과일을 선택하세요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:textSize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="8pt"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&lt;Spinner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="@+id/spinner"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&lt;/LinearLayout&gt;</a:t>
            </a:r>
            <a:endParaRPr kumimoji="0" lang="ko-KR" altLang="ko-KR" sz="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2989B3DF-F8B8-4650-AD59-D6558989F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3651" y="468754"/>
            <a:ext cx="1545616" cy="109260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&lt;resources&gt;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&lt;string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="app_name"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report7-3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&lt;/string&gt;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&lt;string-array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="fruits"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&lt;item&gt;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과일을 선택하세요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&lt;/item&gt;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&lt;item&gt;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사과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&lt;/item&gt;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&lt;item&gt;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딸기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&lt;/item&gt;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&lt;item&gt;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수박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&lt;/item&gt;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&lt;item&gt;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바나나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&lt;/item&gt;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&lt;item&gt;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감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&lt;/item&gt;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&lt;item&gt;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복숭아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&lt;/item&gt;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&lt;item&gt;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자두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&lt;/item&gt;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&lt;/string-array&gt;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&lt;/resources&gt;</a:t>
            </a:r>
            <a:endParaRPr kumimoji="0" lang="ko-KR" altLang="ko-KR" sz="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D5DB64D-902E-4876-8681-41328F2B8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641" y="2064539"/>
            <a:ext cx="2638793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1070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885</TotalTime>
  <Words>4116</Words>
  <Application>Microsoft Office PowerPoint</Application>
  <PresentationFormat>와이드스크린</PresentationFormat>
  <Paragraphs>18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Arial Unicode MS</vt:lpstr>
      <vt:lpstr>맑은 고딕</vt:lpstr>
      <vt:lpstr>Arial</vt:lpstr>
      <vt:lpstr>Century Gothic</vt:lpstr>
      <vt:lpstr>Wingdings 3</vt:lpstr>
      <vt:lpstr>이온</vt:lpstr>
      <vt:lpstr>안드로이드 실무 7주차 과제</vt:lpstr>
      <vt:lpstr>Report 1 과일 선택 </vt:lpstr>
      <vt:lpstr>Report 2 리스트뷰 예제 </vt:lpstr>
      <vt:lpstr>Report 3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안드로이드 실무 5주차 과제</dc:title>
  <dc:creator>5109</dc:creator>
  <cp:lastModifiedBy>시철 정</cp:lastModifiedBy>
  <cp:revision>19</cp:revision>
  <dcterms:created xsi:type="dcterms:W3CDTF">2022-04-04T04:47:58Z</dcterms:created>
  <dcterms:modified xsi:type="dcterms:W3CDTF">2022-04-24T02:44:20Z</dcterms:modified>
</cp:coreProperties>
</file>