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60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 편집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안드로이드 실무</a:t>
            </a:r>
            <a:br>
              <a:rPr lang="en-US" altLang="ko-KR" dirty="0"/>
            </a:br>
            <a:r>
              <a:rPr lang="en-US" altLang="ko-KR" dirty="0"/>
              <a:t>9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42886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72134E-E68C-6D75-4532-C8E5830A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1</a:t>
            </a:r>
            <a:br>
              <a:rPr lang="en-US" altLang="ko-KR" dirty="0"/>
            </a:br>
            <a:r>
              <a:rPr lang="en-US" altLang="ko-KR" dirty="0"/>
              <a:t>Menu</a:t>
            </a:r>
            <a:r>
              <a:rPr lang="ko-KR" altLang="en-US" dirty="0"/>
              <a:t> 응용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0C1877-523E-46ED-D218-4B166C5CA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74734" y="1986400"/>
            <a:ext cx="2212465" cy="4478149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com.example.report10_1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android.content.Intent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android.view.ContextMenu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class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MainActivity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TextView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type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[]{R.menu.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contextmenu1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contextmenu2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contextmenu3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contextmenu4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 menu)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MenuInflater inflater = getMenuInflater()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inflater.inflate(R.menu.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return 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.onCreateOptionsMenu(menu)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 item)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(item.getItemId()==R.id.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javac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Intent intent 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new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Intent(MainActivity.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this,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SecondActivity.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startActivity(intent)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.onOptionsItemSelected(item)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(Bundle savedInstanceState)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.onCreate(savedInstanceState)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setContentView(R.layout.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activity_main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findViewById(R.id.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registerForContextMenu(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void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onCreateContextMenu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(ContextMenu menu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 v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ContextMenu.ContextMenuInfo menuInfo)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MenuInflater menuInflater = getMenuInflater()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menu.setHeaderTitle(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menu.setHeaderIcon(R.drawable.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icon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menuInflater.inflate(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]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 boolean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onContextItemSelected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(MenuItem item)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(item.getItemId()) {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 메뉴 선택시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 메뉴 선택시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case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 메뉴 선택시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.setTextColor(Color.</a:t>
            </a:r>
            <a:r>
              <a:rPr kumimoji="0" lang="ko-KR" altLang="ko-KR" sz="500" b="0" i="1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 super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.onContextItemSelected(item)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F0016-A6F2-1B76-C1E2-EB26394927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0866" y="1986400"/>
            <a:ext cx="2156360" cy="463203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package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com.example.report10_1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androidx.annotation.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NonNull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androidx.appcompat.app.AppCompatActivity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android.content.ClipData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android.content.Intent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android.graphics.Color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android.os.Bundle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android.view.ContextMenu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android.view.View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import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android.widget.TextView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class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SecondActivity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extends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AppCompatActivity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int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getMenuInflater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inflater.inflate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(R.menu.</a:t>
            </a:r>
            <a:r>
              <a:rPr kumimoji="0" lang="ko-KR" altLang="ko-KR" sz="500" b="0" i="1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menu2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.onCreateOptionsMenu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@NonNull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item.getItemId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()==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xmlr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){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finish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.onOptionsItemSelected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protected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Bundle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.onCreate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savedInstanceState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setContentView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R.layout.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activity_second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findViewById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R.id.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registerForContextMenu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void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onCreateContextMenu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View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v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        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ContextMenu.ContextMenuInfo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menuInfo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menu.setHeaderTitle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글자색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if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).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setChecked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else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menu.add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0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menu.setGroupCheckable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@Override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BB52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public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boolean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Arial Unicode MS"/>
                <a:ea typeface="JetBrains Mono"/>
              </a:rPr>
              <a:t>onContextItemSelected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MenuItem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switch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item.getItemId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()) {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1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 메뉴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선택시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2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 메뉴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선택시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3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;break;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case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: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Arial Unicode MS"/>
                <a:ea typeface="JetBrains Mono"/>
              </a:rPr>
              <a:t>//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 메뉴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선택시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   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textView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.setTextColor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Color.</a:t>
            </a:r>
            <a:r>
              <a:rPr kumimoji="0" lang="ko-KR" altLang="ko-KR" sz="500" b="0" i="1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index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897BB"/>
                </a:solidFill>
                <a:effectLst/>
                <a:latin typeface="Arial Unicode MS"/>
                <a:ea typeface="JetBrains Mono"/>
              </a:rPr>
              <a:t>4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return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super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.onContextItemSelected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item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)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CC7832"/>
                </a:solidFill>
                <a:effectLst/>
                <a:latin typeface="Arial Unicode MS"/>
                <a:ea typeface="JetBrains Mono"/>
              </a:rPr>
              <a:t>;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Arial Unicode MS"/>
                <a:ea typeface="JetBrains Mono"/>
              </a:rPr>
              <a:t>}}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1E57F395-0080-5975-C925-70C25EEFF5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9853" y="1275782"/>
            <a:ext cx="2148345" cy="15542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="@+id/black"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="@+id/red"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="@+id/green"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012027A7-D019-9805-30A4-1BB1E26651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655" y="1475452"/>
            <a:ext cx="2148345" cy="15542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="@+id/black"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="@+id/red"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="@+id/green"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FA13890-BB63-E0C5-ED40-EE8B22007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654" y="1660471"/>
            <a:ext cx="2148345" cy="15542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="@+id/black"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="@+id/red"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="@+id/green"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="@+id/blue"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8480E53-61E1-5436-1D0D-89872B2FFB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515" y="1891808"/>
            <a:ext cx="2148345" cy="1554272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version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single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black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검정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red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빨강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green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녹색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item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id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blue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true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파랑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group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</a:t>
            </a:r>
            <a:r>
              <a:rPr kumimoji="0" lang="ko-KR" altLang="ko-KR" sz="500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menu</a:t>
            </a:r>
            <a:r>
              <a:rPr kumimoji="0" lang="ko-KR" altLang="ko-KR" sz="500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endParaRPr kumimoji="0" lang="ko-KR" altLang="ko-KR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01C4D-201E-611D-8E5A-4517F0416ABD}"/>
              </a:ext>
            </a:extLst>
          </p:cNvPr>
          <p:cNvSpPr txBox="1"/>
          <p:nvPr/>
        </p:nvSpPr>
        <p:spPr>
          <a:xfrm>
            <a:off x="10199146" y="3230100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콘텍스트메뉴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4AF6F405-A197-3E4E-01C4-35215BBFD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1033" y="393451"/>
            <a:ext cx="2319866" cy="20159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=".MainActivity"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="Context Menu Sample(XML)"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="top"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="@color/white"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:backgroundTint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="@color/teal_700"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="@+id/textView"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롱 클릭하면 메뉴가 나타납니다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="@color/black"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>
            <a:extLst>
              <a:ext uri="{FF2B5EF4-FFF2-40B4-BE49-F238E27FC236}">
                <a16:creationId xmlns:a16="http://schemas.microsoft.com/office/drawing/2014/main" id="{8B39C8F7-DD09-727B-BEB4-1B9C335091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933" y="267814"/>
            <a:ext cx="2319866" cy="2015936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&lt;LinearLayout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="http://schemas.android.com/tools"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tools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:context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=".SecondActivity"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:orientation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="vertical"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&lt;Button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="40pt"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:layout_margin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="10pt"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="Context Menu Sample(JAVA)"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="top"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="@color/white"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:backgroundTint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="@color/teal_700"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&lt;TextView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="@+id/textView"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:layout_width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:layout_height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="match_parent"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:gravity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="center"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롱 클릭하면 메뉴가 나타납니다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:textColor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="@color/black"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:textSize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="20dp"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&lt;/LinearLayout&gt;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8C6E59-3E1F-E1A0-3DDA-21E78AE1130B}"/>
              </a:ext>
            </a:extLst>
          </p:cNvPr>
          <p:cNvSpPr txBox="1"/>
          <p:nvPr/>
        </p:nvSpPr>
        <p:spPr>
          <a:xfrm>
            <a:off x="6494936" y="180167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메인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BD1B1-270C-2578-E2BE-27884BBB4294}"/>
              </a:ext>
            </a:extLst>
          </p:cNvPr>
          <p:cNvSpPr txBox="1"/>
          <p:nvPr/>
        </p:nvSpPr>
        <p:spPr>
          <a:xfrm>
            <a:off x="9060063" y="180167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세컨드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40006E-3B63-5946-AF2A-F48E64144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내용이 조금 난잡할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그냥 수업자료의 예제를 보이는 그대로 응용했습니다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A0CB1FC-88D0-5032-DAA9-A88FA6288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515" y="3799102"/>
            <a:ext cx="2148345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="@+id/xmlr"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="XML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="@+id/javac"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="JAVA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0FE2B3B8-694A-F5D9-507E-9DB2E2A3D2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14515" y="4052458"/>
            <a:ext cx="2148345" cy="1092607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&lt;?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 version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="1.0"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encoding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="utf-8"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?&gt;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&lt;menu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xmlns: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="http://schemas.android.com/apk/res/android"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&lt;group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:checkableBehavior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="single"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:enabled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="@+id/xmlr"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="XML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&lt;item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="@+id/javac"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:checked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="true"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           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9876AA"/>
                </a:solidFill>
                <a:effectLst/>
                <a:latin typeface="Arial Unicode MS"/>
                <a:ea typeface="JetBrains Mono"/>
              </a:rPr>
              <a:t>android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BABABA"/>
                </a:solidFill>
                <a:effectLst/>
                <a:latin typeface="Arial Unicode MS"/>
                <a:ea typeface="JetBrains Mono"/>
              </a:rPr>
              <a:t>:title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="JAVA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코드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6A8759"/>
                </a:solidFill>
                <a:effectLst/>
                <a:latin typeface="Arial Unicode MS"/>
                <a:ea typeface="JetBrains Mono"/>
              </a:rPr>
              <a:t>" </a:t>
            </a: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/&gt;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    &lt;/group&gt;</a:t>
            </a:r>
            <a:b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</a:br>
            <a:r>
              <a:rPr kumimoji="0" lang="ko-KR" altLang="ko-KR" sz="500" b="0" i="0" u="none" strike="noStrike" cap="none" normalizeH="0" baseline="0">
                <a:ln>
                  <a:noFill/>
                </a:ln>
                <a:solidFill>
                  <a:srgbClr val="E8BF6A"/>
                </a:solidFill>
                <a:effectLst/>
                <a:latin typeface="Arial Unicode MS"/>
                <a:ea typeface="JetBrains Mono"/>
              </a:rPr>
              <a:t>&lt;/menu&gt;</a:t>
            </a:r>
            <a:endParaRPr kumimoji="0" lang="ko-KR" altLang="ko-KR" sz="5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646350-8385-AC2C-84AA-F3ACE5A92668}"/>
              </a:ext>
            </a:extLst>
          </p:cNvPr>
          <p:cNvSpPr txBox="1"/>
          <p:nvPr/>
        </p:nvSpPr>
        <p:spPr>
          <a:xfrm>
            <a:off x="10414000" y="521546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그냥메뉴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0B97FE3A-C675-38CC-5A9D-A90E7DEA45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857" y="3020200"/>
            <a:ext cx="2020803" cy="3743017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F1F59842-504A-2BB3-D058-302719CB8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7684" y="3020200"/>
            <a:ext cx="1890506" cy="367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02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2</a:t>
            </a:r>
            <a:br>
              <a:rPr lang="en-US" altLang="ko-KR" dirty="0"/>
            </a:br>
            <a:r>
              <a:rPr lang="en-US" altLang="ko-KR" dirty="0"/>
              <a:t>Pop</a:t>
            </a:r>
            <a:r>
              <a:rPr lang="ko-KR" altLang="en-US" dirty="0"/>
              <a:t>메뉴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3189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Report 3</a:t>
            </a:r>
            <a:br>
              <a:rPr lang="en-US" altLang="ko-KR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2107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1130</TotalTime>
  <Words>2538</Words>
  <Application>Microsoft Office PowerPoint</Application>
  <PresentationFormat>와이드스크린</PresentationFormat>
  <Paragraphs>21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Arial Unicode MS</vt:lpstr>
      <vt:lpstr>맑은 고딕</vt:lpstr>
      <vt:lpstr>Arial</vt:lpstr>
      <vt:lpstr>Century Gothic</vt:lpstr>
      <vt:lpstr>Wingdings 3</vt:lpstr>
      <vt:lpstr>이온</vt:lpstr>
      <vt:lpstr>안드로이드 실무 9주차 과제</vt:lpstr>
      <vt:lpstr>Report 1 Menu 응용</vt:lpstr>
      <vt:lpstr>Report 2 Pop메뉴 </vt:lpstr>
      <vt:lpstr>Report 3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안드로이드 실무 5주차 과제</dc:title>
  <dc:creator>5109</dc:creator>
  <cp:lastModifiedBy>시철 정</cp:lastModifiedBy>
  <cp:revision>25</cp:revision>
  <dcterms:created xsi:type="dcterms:W3CDTF">2022-04-04T04:47:58Z</dcterms:created>
  <dcterms:modified xsi:type="dcterms:W3CDTF">2022-05-14T15:09:04Z</dcterms:modified>
</cp:coreProperties>
</file>