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310" autoAdjust="0"/>
  </p:normalViewPr>
  <p:slideViewPr>
    <p:cSldViewPr snapToGrid="0">
      <p:cViewPr varScale="1">
        <p:scale>
          <a:sx n="70" d="100"/>
          <a:sy n="70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기말고사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/>
              <a:t>정시철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2861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기말 과제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제이슨 </a:t>
            </a:r>
            <a:r>
              <a:rPr lang="ko-KR" altLang="en-US" dirty="0" err="1"/>
              <a:t>파싱받기</a:t>
            </a:r>
            <a:endParaRPr lang="en-US" altLang="ko-KR" dirty="0"/>
          </a:p>
          <a:p>
            <a:r>
              <a:rPr lang="en-US" altLang="ko-KR" dirty="0"/>
              <a:t>Adapter</a:t>
            </a:r>
            <a:r>
              <a:rPr lang="ko-KR" altLang="en-US" dirty="0"/>
              <a:t>으로 리스트형으로 변환</a:t>
            </a:r>
            <a:endParaRPr lang="en-US" altLang="ko-KR" dirty="0"/>
          </a:p>
          <a:p>
            <a:r>
              <a:rPr lang="en-US" altLang="ko-KR" dirty="0"/>
              <a:t>SQLite</a:t>
            </a:r>
            <a:r>
              <a:rPr lang="ko-KR" altLang="en-US" dirty="0"/>
              <a:t>와 연결해서  필터링 기능을 거치기</a:t>
            </a:r>
            <a:endParaRPr lang="en-US" altLang="ko-KR" dirty="0"/>
          </a:p>
          <a:p>
            <a:r>
              <a:rPr lang="en-US" altLang="ko-KR" dirty="0"/>
              <a:t>QR</a:t>
            </a:r>
            <a:r>
              <a:rPr lang="ko-KR" altLang="en-US" dirty="0"/>
              <a:t>코드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50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성공 화면</a:t>
            </a:r>
          </a:p>
        </p:txBody>
      </p:sp>
      <p:pic>
        <p:nvPicPr>
          <p:cNvPr id="3" name="bandicam 2023-06-14 14-49-12-631">
            <a:hlinkClick r:id="" action="ppaction://media"/>
            <a:extLst>
              <a:ext uri="{FF2B5EF4-FFF2-40B4-BE49-F238E27FC236}">
                <a16:creationId xmlns:a16="http://schemas.microsoft.com/office/drawing/2014/main" id="{52BE84BC-05B8-E791-E10F-08AD52336DD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677230" y="887037"/>
            <a:ext cx="2837540" cy="5083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7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809D1-D2A9-B66C-8520-171AC6F2F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B002D6-6753-72F0-D226-70D583143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죄송합니다</a:t>
            </a:r>
            <a:r>
              <a:rPr lang="en-US" altLang="ko-KR" dirty="0"/>
              <a:t>. </a:t>
            </a:r>
            <a:r>
              <a:rPr lang="ko-KR" altLang="en-US" dirty="0"/>
              <a:t>기말고사에 시간이 너무 촉박해서 다 과제를 미쳐 수행하지 못하였습니다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추가적인 설명도 </a:t>
            </a:r>
            <a:r>
              <a:rPr lang="en-US" altLang="ko-KR" dirty="0"/>
              <a:t>ppt</a:t>
            </a:r>
            <a:r>
              <a:rPr lang="ko-KR" altLang="en-US" dirty="0"/>
              <a:t>에 쓸 수 없었던 점은 양해 바라며</a:t>
            </a:r>
            <a:r>
              <a:rPr lang="en-US" altLang="ko-KR" dirty="0"/>
              <a:t>, </a:t>
            </a:r>
            <a:r>
              <a:rPr lang="ko-KR" altLang="en-US" dirty="0" err="1"/>
              <a:t>집에가서</a:t>
            </a:r>
            <a:r>
              <a:rPr lang="ko-KR" altLang="en-US" dirty="0"/>
              <a:t> 마저 완성한 후 이메일로 </a:t>
            </a:r>
            <a:r>
              <a:rPr lang="ko-KR" altLang="en-US" dirty="0" err="1"/>
              <a:t>보내드리겠습니다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파일들은 모두 </a:t>
            </a:r>
            <a:r>
              <a:rPr lang="en-US" altLang="ko-KR" dirty="0"/>
              <a:t>zip</a:t>
            </a:r>
            <a:r>
              <a:rPr lang="ko-KR" altLang="en-US" dirty="0"/>
              <a:t>파일에 넣어두겠습니다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789882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603</TotalTime>
  <Words>62</Words>
  <Application>Microsoft Office PowerPoint</Application>
  <PresentationFormat>와이드스크린</PresentationFormat>
  <Paragraphs>12</Paragraphs>
  <Slides>4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이온</vt:lpstr>
      <vt:lpstr>안드로이드 기말고사</vt:lpstr>
      <vt:lpstr>기말 과제</vt:lpstr>
      <vt:lpstr>성공 화면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2주차</dc:title>
  <dc:creator>5109</dc:creator>
  <cp:lastModifiedBy>시철 정</cp:lastModifiedBy>
  <cp:revision>24</cp:revision>
  <dcterms:created xsi:type="dcterms:W3CDTF">2023-03-20T04:09:28Z</dcterms:created>
  <dcterms:modified xsi:type="dcterms:W3CDTF">2023-06-14T05:51:05Z</dcterms:modified>
</cp:coreProperties>
</file>