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9" r:id="rId7"/>
    <p:sldId id="271" r:id="rId8"/>
    <p:sldId id="270" r:id="rId9"/>
    <p:sldId id="272" r:id="rId10"/>
    <p:sldId id="273" r:id="rId11"/>
    <p:sldId id="27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0" autoAdjust="0"/>
  </p:normalViewPr>
  <p:slideViewPr>
    <p:cSldViewPr snapToGrid="0">
      <p:cViewPr varScale="1">
        <p:scale>
          <a:sx n="70" d="100"/>
          <a:sy n="70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86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5D611-FC01-82A7-B8C3-725B6FC478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모든 레코드를 삭제하는 메서드입니다</a:t>
            </a:r>
            <a:r>
              <a:rPr lang="en-US" altLang="ko-KR" dirty="0"/>
              <a:t>. </a:t>
            </a:r>
            <a:r>
              <a:rPr lang="en-US" altLang="ko-KR" dirty="0" err="1"/>
              <a:t>SQLiteStatement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모든 레코드의 가격을 </a:t>
            </a:r>
            <a:r>
              <a:rPr lang="en-US" altLang="ko-KR" dirty="0"/>
              <a:t>2000</a:t>
            </a:r>
            <a:r>
              <a:rPr lang="ko-KR" altLang="en-US" dirty="0"/>
              <a:t>으로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개인적으로 </a:t>
            </a:r>
            <a:r>
              <a:rPr lang="en-US" altLang="ko-KR" dirty="0"/>
              <a:t>REPLACE</a:t>
            </a:r>
            <a:r>
              <a:rPr lang="ko-KR" altLang="en-US" dirty="0"/>
              <a:t>를 사용한 </a:t>
            </a:r>
            <a:r>
              <a:rPr lang="en-US" altLang="ko-KR" dirty="0" err="1"/>
              <a:t>sql</a:t>
            </a:r>
            <a:r>
              <a:rPr lang="ko-KR" altLang="en-US" dirty="0"/>
              <a:t>문은 비효율적이고 사용하기도 불편하다고 생각됩니다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01ACD-6745-D4C9-433E-2A3CB245B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334F690-9BA0-D04E-C655-2C9C21F4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altLang="ko-KR" dirty="0" err="1"/>
              <a:t>DBHelper</a:t>
            </a:r>
            <a:br>
              <a:rPr lang="en-US" altLang="ko-KR" dirty="0"/>
            </a:br>
            <a:endParaRPr lang="ko-KR" altLang="en-US" sz="2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75A7037-F860-78F8-0E72-F9B37ED48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331052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deleteAll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SQLiteDatabase database = getReadableDatabase()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database.beginTransaction()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try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String 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"DELETE FROM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SQLiteStatement statement = database.compileStatement(sql)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statement.executeUpdateDelete()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database.setTransactionSuccessful()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database.endTransaction()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3E7C459-DBF1-5E03-38F2-7BFBADF68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3829231"/>
            <a:ext cx="4168129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update1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SQLiteDatabase database = getWritableDatabase()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database.beginTransaction()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try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String 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* FROM productsTBL;"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cursor = database.rawQuery(sql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while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(cursor.moveToNext())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String cd = cursor.getString(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name = cursor.getString(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float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price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2000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"REPLACE INTO 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(_code, name, price) VALUES (?, ?, ?);"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database.execSQL(sql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Object[]{cd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price})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database.setTransactionSuccessful()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database.endTransaction()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레코드에 있는 모든 가격을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2000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수정합니다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37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5D611-FC01-82A7-B8C3-725B6FC478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모든 레코드의 가격을 </a:t>
            </a:r>
            <a:r>
              <a:rPr lang="en-US" altLang="ko-KR" dirty="0"/>
              <a:t>2000</a:t>
            </a:r>
            <a:r>
              <a:rPr lang="ko-KR" altLang="en-US" dirty="0"/>
              <a:t>으로 설정합니다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마찬가지로 트랜잭션 참고</a:t>
            </a:r>
            <a:r>
              <a:rPr lang="en-US" altLang="ko-KR" dirty="0"/>
              <a:t>, Statement</a:t>
            </a:r>
            <a:r>
              <a:rPr lang="ko-KR" altLang="en-US" dirty="0"/>
              <a:t>를 사용해서  속도를 늘립니다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01ACD-6745-D4C9-433E-2A3CB245B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334F690-9BA0-D04E-C655-2C9C21F4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altLang="ko-KR" dirty="0" err="1"/>
              <a:t>DBHelper</a:t>
            </a:r>
            <a:br>
              <a:rPr lang="en-US" altLang="ko-KR" dirty="0"/>
            </a:br>
            <a:endParaRPr lang="ko-KR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E51192-AD14-AAA4-AE0D-6959C6EA9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335220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update2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SQLiteDatabase database = getWritableDatabase()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database.beginTransaction()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try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String 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"UPDATE productsTBL SET price = 3000;"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SQLiteStatement statement = database.compileStatement(sql)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statement.execute()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database.setTransactionSuccessful()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database.endTransaction()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레코드에 있는 가격을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3000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수정합니다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개인적으론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REPLACE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보단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UPDATE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 훨씬 효율적인 것 같습니다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3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809D1-D2A9-B66C-8520-171AC6F2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002D6-6753-72F0-D226-70D583143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확인하기 쉽게 주석처리를 달았습니다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INDEX</a:t>
            </a:r>
            <a:r>
              <a:rPr lang="ko-KR" altLang="en-US" dirty="0"/>
              <a:t>를 사용하기가 어려워서 인터넷도 찾아보고 연습해보았지만 실력이 부족하여 완벽하게 만들지 못했습니다</a:t>
            </a:r>
            <a:r>
              <a:rPr lang="en-US" altLang="ko-KR" dirty="0"/>
              <a:t>. </a:t>
            </a:r>
            <a:r>
              <a:rPr lang="ko-KR" altLang="en-US" dirty="0"/>
              <a:t>다음에는 좀 더 향상된 실력으로 부족함 없이 레포트를 제출하겠습니다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98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기본 관리기능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를 기본적으로 이해한다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Activity</a:t>
            </a:r>
            <a:r>
              <a:rPr lang="ko-KR" altLang="en-US" dirty="0"/>
              <a:t>를 활용해 기본 관리기능을 만든다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02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성공 화면</a:t>
            </a:r>
          </a:p>
        </p:txBody>
      </p:sp>
      <p:pic>
        <p:nvPicPr>
          <p:cNvPr id="4" name="bandicam 2023-05-16 17-49-46-217">
            <a:hlinkClick r:id="" action="ppaction://media"/>
            <a:extLst>
              <a:ext uri="{FF2B5EF4-FFF2-40B4-BE49-F238E27FC236}">
                <a16:creationId xmlns:a16="http://schemas.microsoft.com/office/drawing/2014/main" id="{04AA7651-B8D4-5825-9CC4-AF157FE51F6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46622" y="709684"/>
            <a:ext cx="3098756" cy="543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F92EB-11E1-C2C3-DEDD-C9BE3F0B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xml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소스 코드는 모두 </a:t>
            </a:r>
            <a:r>
              <a:rPr lang="en-US" altLang="ko-KR" sz="2000" dirty="0"/>
              <a:t>zip</a:t>
            </a:r>
            <a:r>
              <a:rPr lang="ko-KR" altLang="en-US" sz="2000" dirty="0"/>
              <a:t>파일안에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D43E-EDEF-9C31-4908-30E1EF7F8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592638" cy="4195763"/>
          </a:xfrm>
        </p:spPr>
        <p:txBody>
          <a:bodyPr/>
          <a:lstStyle/>
          <a:p>
            <a:r>
              <a:rPr lang="ko-KR" altLang="en-US" dirty="0"/>
              <a:t>기본 레이아웃 세팅</a:t>
            </a:r>
            <a:r>
              <a:rPr lang="en-US" altLang="ko-KR" dirty="0"/>
              <a:t>(</a:t>
            </a:r>
            <a:r>
              <a:rPr lang="en-US" altLang="ko-KR" dirty="0" err="1"/>
              <a:t>orientatio</a:t>
            </a:r>
            <a:r>
              <a:rPr lang="ko-KR" altLang="en-US" dirty="0"/>
              <a:t>만 수정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LinearLayout</a:t>
            </a:r>
            <a:r>
              <a:rPr lang="ko-KR" altLang="en-US" dirty="0"/>
              <a:t>을 이용해서 </a:t>
            </a:r>
            <a:r>
              <a:rPr lang="en-US" altLang="ko-KR" dirty="0"/>
              <a:t>Button</a:t>
            </a:r>
            <a:r>
              <a:rPr lang="ko-KR" altLang="en-US" dirty="0"/>
              <a:t>을 가로로 </a:t>
            </a:r>
            <a:r>
              <a:rPr lang="en-US" altLang="ko-KR" dirty="0"/>
              <a:t>2</a:t>
            </a:r>
            <a:r>
              <a:rPr lang="ko-KR" altLang="en-US" dirty="0"/>
              <a:t>개 추가</a:t>
            </a:r>
            <a:r>
              <a:rPr lang="en-US" altLang="ko-KR" dirty="0"/>
              <a:t>, </a:t>
            </a:r>
            <a:r>
              <a:rPr lang="ko-KR" altLang="en-US" dirty="0"/>
              <a:t>버튼의 성격에 맞는 </a:t>
            </a:r>
            <a:r>
              <a:rPr lang="en-US" altLang="ko-KR" dirty="0"/>
              <a:t>id</a:t>
            </a:r>
            <a:r>
              <a:rPr lang="ko-KR" altLang="en-US" dirty="0"/>
              <a:t>를 지정</a:t>
            </a:r>
            <a:endParaRPr lang="en-US" altLang="ko-KR" dirty="0"/>
          </a:p>
          <a:p>
            <a:r>
              <a:rPr lang="ko-KR" altLang="en-US" dirty="0"/>
              <a:t>같은 방식으로 </a:t>
            </a:r>
            <a:r>
              <a:rPr lang="en-US" altLang="ko-KR" dirty="0"/>
              <a:t>4</a:t>
            </a:r>
            <a:r>
              <a:rPr lang="ko-KR" altLang="en-US" dirty="0"/>
              <a:t>번 수행해서 버튼을 </a:t>
            </a:r>
            <a:r>
              <a:rPr lang="en-US" altLang="ko-KR" dirty="0"/>
              <a:t>8</a:t>
            </a:r>
            <a:r>
              <a:rPr lang="ko-KR" altLang="en-US" dirty="0"/>
              <a:t>개 생성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TextView</a:t>
            </a:r>
            <a:r>
              <a:rPr lang="ko-KR" altLang="en-US" dirty="0"/>
              <a:t>를 이용해서 </a:t>
            </a:r>
            <a:r>
              <a:rPr lang="en-US" altLang="ko-KR" dirty="0"/>
              <a:t>SQL</a:t>
            </a:r>
            <a:r>
              <a:rPr lang="ko-KR" altLang="en-US" dirty="0"/>
              <a:t>의 로그를 보여주는 화면 생성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FD9245-F122-A201-8334-4EE6F8E30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2" y="2060575"/>
            <a:ext cx="2157963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="@+id/insert"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="0dp"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="INSERT"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="@+id/search"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="0dp"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="SEARCH"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317661-BAF6-9D26-B7A8-3D09E53B5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2" y="5004753"/>
            <a:ext cx="2141933" cy="7078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&lt;TextView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:scrollbars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="@+id/result"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4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F92EB-11E1-C2C3-DEDD-C9BE3F0B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MainActivity</a:t>
            </a:r>
            <a:br>
              <a:rPr lang="en-US" altLang="ko-KR" dirty="0"/>
            </a:br>
            <a:r>
              <a:rPr lang="ko-KR" altLang="en-US" sz="2000" dirty="0"/>
              <a:t>요번 주차는 매우 간단한 기본 설명이므로 자세한 설명은 쓰지 않겠습니다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7D43E-EDEF-9C31-4908-30E1EF7F83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기본 선언들</a:t>
            </a:r>
            <a:r>
              <a:rPr lang="en-US" altLang="ko-KR" dirty="0"/>
              <a:t>, xml</a:t>
            </a:r>
            <a:r>
              <a:rPr lang="ko-KR" altLang="en-US" dirty="0"/>
              <a:t>에 있는 구문들을 불러와줍니다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버튼 선언한 변수들에 모두 </a:t>
            </a:r>
            <a:r>
              <a:rPr lang="ko-KR" altLang="en-US" dirty="0" err="1"/>
              <a:t>리스너를</a:t>
            </a:r>
            <a:r>
              <a:rPr lang="ko-KR" altLang="en-US" dirty="0"/>
              <a:t> 달아줍니다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모두 반복적인 작업이므로 나머지 코드는 생략하겠습니다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5C5390-FF5E-27A8-5033-23E500C4C2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37D30B9-DF7A-825C-04F1-B21039BAE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2351926" cy="213904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DBHelper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helper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헬퍼 클래스 선언입니다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helper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DBHelper(MainActivity.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helper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helper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.getWritableDatabase())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result = findViewById(R.id.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insert = findViewById(R.id.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insert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search = findViewById(R.id.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search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del1 = findViewById(R.id.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delete1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del2 = findViewById(R.id.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delete2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del3 = findViewById(R.id.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delete3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delall = findViewById(R.id.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delall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update1 = findViewById(R.id.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update1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update2 = findViewById(R.id.</a:t>
            </a:r>
            <a:r>
              <a:rPr kumimoji="0" lang="ko-KR" altLang="ko-KR" sz="7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update2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선언입니다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4F87A0D-3D52-48A9-8D81-47D636D0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4397983"/>
            <a:ext cx="2746265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insert.setOnClickListener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helper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.insertData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search.setOnClickListener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2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5D611-FC01-82A7-B8C3-725B6FC478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기본 선언</a:t>
            </a:r>
            <a:r>
              <a:rPr lang="en-US" altLang="ko-KR" dirty="0"/>
              <a:t>, </a:t>
            </a:r>
            <a:r>
              <a:rPr lang="ko-KR" altLang="en-US" dirty="0"/>
              <a:t>생성자입니다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SQLiteOpenHelper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으로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확장해줍니다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</a:t>
            </a:r>
            <a:endParaRPr kumimoji="0" lang="ko-KR" altLang="ko-KR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onCreate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데이터테이블을 생성해줍니다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01ACD-6745-D4C9-433E-2A3CB245B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334F690-9BA0-D04E-C655-2C9C21F4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altLang="ko-KR" dirty="0" err="1"/>
              <a:t>DBHelper</a:t>
            </a:r>
            <a:br>
              <a:rPr lang="en-US" altLang="ko-KR" dirty="0"/>
            </a:br>
            <a:r>
              <a:rPr lang="ko-KR" altLang="en-US" sz="2000" dirty="0"/>
              <a:t>아쉽게도 </a:t>
            </a:r>
            <a:r>
              <a:rPr lang="en-US" altLang="ko-KR" sz="2000" dirty="0"/>
              <a:t>index</a:t>
            </a:r>
            <a:r>
              <a:rPr lang="ko-KR" altLang="en-US" sz="2000" dirty="0"/>
              <a:t>를 사용하진 못했습니다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Sql</a:t>
            </a:r>
            <a:r>
              <a:rPr lang="ko-KR" altLang="en-US" sz="2000" dirty="0"/>
              <a:t>을 사용하는 구문들은 대체로 이 클래스를 사용하도록 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A4D369-8DC2-8708-4B45-749D8603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2545890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DBHelper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SQLiteOpenHelper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DBNAME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"PRODUCTDB"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productsTBL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이름 선언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DBHelper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@Nullable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DBNAME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불러올 시 생성자입니다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CC18A1-1245-7E88-0C4A-DACACFFD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3829231"/>
            <a:ext cx="4051109" cy="243143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(SQLiteDatabase db)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 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"CREATE TABLE IF NOT EXISTS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"(_code TEXT PRIMARY KEY, name TEXT, price FLOAT);"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db.execSQL(sql)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하기 때문에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AUTOINCREMENT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제외했습니다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// INDEX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이용해서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CD-0100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구현하는건 어려워서 일단 제외했습니다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db.beginTransaction()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try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insertData()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db.setTransactionSuccessful()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db.endTransaction()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앱 실행 시 구동되는 코드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8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5D611-FC01-82A7-B8C3-725B6FC478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버전 변경 시 </a:t>
            </a:r>
            <a:r>
              <a:rPr lang="ko-KR" altLang="en-US" dirty="0" err="1"/>
              <a:t>함수같습니다</a:t>
            </a:r>
            <a:r>
              <a:rPr lang="en-US" altLang="ko-KR" dirty="0"/>
              <a:t>. </a:t>
            </a:r>
            <a:r>
              <a:rPr lang="ko-KR" altLang="en-US" dirty="0"/>
              <a:t>클래스 </a:t>
            </a:r>
            <a:r>
              <a:rPr lang="en-US" altLang="ko-KR" dirty="0" err="1"/>
              <a:t>SQLiteOpenHelper</a:t>
            </a:r>
            <a:r>
              <a:rPr lang="en-US" altLang="ko-KR" dirty="0"/>
              <a:t> </a:t>
            </a:r>
            <a:r>
              <a:rPr lang="ko-KR" altLang="en-US" dirty="0"/>
              <a:t>로 확장 시 필요한 코드이며</a:t>
            </a:r>
            <a:r>
              <a:rPr lang="en-US" altLang="ko-KR" dirty="0"/>
              <a:t>, </a:t>
            </a:r>
            <a:r>
              <a:rPr lang="ko-KR" altLang="en-US" dirty="0"/>
              <a:t>이전 버전의 테이블과 인덱스를 제거합니다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추가입니다</a:t>
            </a:r>
            <a:r>
              <a:rPr lang="en-US" altLang="ko-KR" dirty="0"/>
              <a:t>. </a:t>
            </a:r>
            <a:r>
              <a:rPr lang="ko-KR" altLang="en-US" dirty="0"/>
              <a:t>특정 데이터레코드 </a:t>
            </a:r>
            <a:r>
              <a:rPr lang="en-US" altLang="ko-KR" dirty="0"/>
              <a:t>3</a:t>
            </a:r>
            <a:r>
              <a:rPr lang="ko-KR" altLang="en-US" dirty="0"/>
              <a:t>개를 추가하며 트랜잭션을 고려하며 </a:t>
            </a:r>
            <a:r>
              <a:rPr lang="en-US" altLang="ko-KR" dirty="0"/>
              <a:t>statement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아쉽게도 </a:t>
            </a:r>
            <a:r>
              <a:rPr lang="en-US" altLang="ko-KR" dirty="0"/>
              <a:t>INDEX</a:t>
            </a:r>
            <a:r>
              <a:rPr lang="ko-KR" altLang="en-US" dirty="0"/>
              <a:t>를 이용해서 </a:t>
            </a:r>
            <a:r>
              <a:rPr lang="en-US" altLang="ko-KR" dirty="0"/>
              <a:t>Cd-… </a:t>
            </a:r>
            <a:r>
              <a:rPr lang="ko-KR" altLang="en-US" dirty="0"/>
              <a:t>형식으로 구현하진 못했습니다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부분에선 좀 더 실력 향상이 필요한 것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01ACD-6745-D4C9-433E-2A3CB245B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334F690-9BA0-D04E-C655-2C9C21F4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altLang="ko-KR" dirty="0" err="1"/>
              <a:t>DBHelper</a:t>
            </a:r>
            <a:br>
              <a:rPr lang="en-US" altLang="ko-KR" dirty="0"/>
            </a:br>
            <a:endParaRPr lang="ko-KR" altLang="en-US" sz="20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5AC653-3DBD-3177-C1CC-E8E4CB255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366158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onUpgrade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(SQLiteDatabase db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oldVersion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newVersion)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 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"DROP TABLE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db.execSQL(sql)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"DROP INDEX name;"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db.execSQL(sql)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onCreate(db)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데이터테이블 수정 시 재설정용으로 테이블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인덱스 제거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899FD2B-2A36-024F-89FA-91406A45C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3459900"/>
            <a:ext cx="4217821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insertData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SQLiteDatabase database = getWritableDatabase()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database.beginTransaction()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"INSERT INTO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(_code, name, price) VALUES(?, ?, ?);"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String[] name = {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"Cookie"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"Candy"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"Cake"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double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price = {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150.0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80.5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360.0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try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SQLiteStatement statement = database.compileStatement(sql)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for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&lt; name.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i++)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statement.bindString(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"CD-0"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String.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++))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인덱스를 쓰기 어려워서 일단 이렇게라도 했습니다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..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statement.bindString(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name[i])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statement.bindDouble(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price[i])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statement.executeInsert()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database.setTransactionSuccessful()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(Exception e)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database.endTransaction()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1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5D611-FC01-82A7-B8C3-725B6FC478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레코드를 검색하는 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 함수는 </a:t>
            </a:r>
            <a:r>
              <a:rPr lang="en-US" altLang="ko-KR" dirty="0" err="1"/>
              <a:t>MainActivity</a:t>
            </a:r>
            <a:r>
              <a:rPr lang="ko-KR" altLang="en-US" dirty="0"/>
              <a:t>에서도 구문을 </a:t>
            </a:r>
            <a:r>
              <a:rPr lang="en-US" altLang="ko-KR" dirty="0"/>
              <a:t>Cursor</a:t>
            </a:r>
            <a:r>
              <a:rPr lang="ko-KR" altLang="en-US" dirty="0"/>
              <a:t>를 비롯한 구문을 </a:t>
            </a:r>
            <a:r>
              <a:rPr lang="ko-KR" altLang="en-US" dirty="0" err="1"/>
              <a:t>입력해야합니다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레코드를 삭제하는 메서드입니다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임의로 하나를 지정해서 삭제합니다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트랜잭션을 참고합니다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01ACD-6745-D4C9-433E-2A3CB245B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334F690-9BA0-D04E-C655-2C9C21F4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altLang="ko-KR" dirty="0" err="1"/>
              <a:t>DBHelper</a:t>
            </a:r>
            <a:br>
              <a:rPr lang="en-US" altLang="ko-KR" dirty="0"/>
            </a:br>
            <a:endParaRPr lang="ko-KR" altLang="en-US" sz="2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F7CC4C1-CFCB-0176-5810-59D670076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2690160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search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SQLiteDatabase database = getWritableDatabase()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* FROM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cursor = database.rawQuery(sql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return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검색입니다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9C84777-A849-9671-5A7E-1319E3E01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4686677"/>
            <a:ext cx="4463081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deleteData1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SQLiteDatabase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database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getReadableDatabase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* FROM "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";"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database.rawQuery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cursor.moveToFirst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@SuppressLint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"Range"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cursor.getString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cursor.getColumnIndex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"DELETE FROM "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WHERE _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code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= '"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"';"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database.execSQL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cursor.close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레코드를 하나 제거합니다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BB926F0-07D1-8686-E802-FBD713831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828" y="2775038"/>
            <a:ext cx="2417650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search.setOnClickListener(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v) {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StringBuilder builder =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StringBuilder()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cursor =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helper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.search()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int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code =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while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(cursor.moveToNext()) {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builder.append(cursor.getString(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)).append(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"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.append(cursor.getString(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)).append(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"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.append(cursor.getString(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)).append(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cursor.close()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.setText(builder.toString())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29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5D611-FC01-82A7-B8C3-725B6FC478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레코드를 삭제하는 메서드입니다</a:t>
            </a:r>
            <a:r>
              <a:rPr lang="en-US" altLang="ko-KR" dirty="0"/>
              <a:t>. </a:t>
            </a:r>
            <a:r>
              <a:rPr lang="ko-KR" altLang="en-US" dirty="0"/>
              <a:t>이번엔 </a:t>
            </a:r>
            <a:r>
              <a:rPr lang="en-US" altLang="ko-KR" dirty="0" err="1"/>
              <a:t>SQLiteStatement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번째엔 딱히 </a:t>
            </a:r>
            <a:r>
              <a:rPr lang="en-US" altLang="ko-KR" dirty="0"/>
              <a:t>ppt</a:t>
            </a:r>
            <a:r>
              <a:rPr lang="ko-KR" altLang="en-US" dirty="0"/>
              <a:t>에서 지시한 것도 없고 뭘 </a:t>
            </a:r>
            <a:r>
              <a:rPr lang="ko-KR" altLang="en-US" dirty="0" err="1"/>
              <a:t>해야할</a:t>
            </a:r>
            <a:r>
              <a:rPr lang="ko-KR" altLang="en-US" dirty="0"/>
              <a:t> 지 </a:t>
            </a:r>
            <a:r>
              <a:rPr lang="ko-KR" altLang="en-US" dirty="0" err="1"/>
              <a:t>모르겠어서</a:t>
            </a:r>
            <a:r>
              <a:rPr lang="ko-KR" altLang="en-US" dirty="0"/>
              <a:t> 건들지 않았습니다</a:t>
            </a:r>
            <a:r>
              <a:rPr lang="en-US" altLang="ko-KR" dirty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B01ACD-6745-D4C9-433E-2A3CB245BF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334F690-9BA0-D04E-C655-2C9C21F4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altLang="ko-KR" dirty="0" err="1"/>
              <a:t>DBHelper</a:t>
            </a:r>
            <a:br>
              <a:rPr lang="en-US" altLang="ko-KR" dirty="0"/>
            </a:br>
            <a:endParaRPr lang="ko-KR" alt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4B666F-F142-85C6-CD0E-DBC15090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2056092"/>
            <a:ext cx="4578497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deleteData2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SQLiteDatabase database = getReadableDatabase()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database.beginTransaction()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try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String 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"SELECT * FROM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";"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Cursor cursor = database.rawQuery(sql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null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(cursor.moveToFirst())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@SuppressLint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"Range"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String del = cursor.getString(cursor.getColumnIndex(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"_code"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 =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"DELETE FROM "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TBLNAME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WHERE _code = ?"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SQLiteStatement statement = database.compileStatement(sql)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statement.bindString(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del)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statement.executeUpdateDelete()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cursor.close()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database.setTransactionSuccessful()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database.endTransaction()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E263ED-5BA4-A665-DC9A-4382AB57F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4493" y="4971821"/>
            <a:ext cx="2795958" cy="46166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deleteData3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여긴 뭐넣어야할 지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ppt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없어서 일단 비워놨습니다</a:t>
            </a: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214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520</TotalTime>
  <Words>2073</Words>
  <Application>Microsoft Office PowerPoint</Application>
  <PresentationFormat>와이드스크린</PresentationFormat>
  <Paragraphs>80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 Unicode MS</vt:lpstr>
      <vt:lpstr>맑은 고딕</vt:lpstr>
      <vt:lpstr>Arial</vt:lpstr>
      <vt:lpstr>Century Gothic</vt:lpstr>
      <vt:lpstr>Wingdings 3</vt:lpstr>
      <vt:lpstr>이온</vt:lpstr>
      <vt:lpstr>안드로이드 6주차</vt:lpstr>
      <vt:lpstr>SQL 기본 관리기능 만들기</vt:lpstr>
      <vt:lpstr>성공 화면</vt:lpstr>
      <vt:lpstr>메인 xml (소스 코드는 모두 zip파일안에 있습니다.</vt:lpstr>
      <vt:lpstr>MainActivity 요번 주차는 매우 간단한 기본 설명이므로 자세한 설명은 쓰지 않겠습니다.</vt:lpstr>
      <vt:lpstr>DBHelper 아쉽게도 index를 사용하진 못했습니다. Sql을 사용하는 구문들은 대체로 이 클래스를 사용하도록 했습니다.</vt:lpstr>
      <vt:lpstr>DBHelper </vt:lpstr>
      <vt:lpstr>DBHelper </vt:lpstr>
      <vt:lpstr>DBHelper </vt:lpstr>
      <vt:lpstr>DBHelper </vt:lpstr>
      <vt:lpstr>DBHelper 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2주차</dc:title>
  <dc:creator>5109</dc:creator>
  <cp:lastModifiedBy>시철 정</cp:lastModifiedBy>
  <cp:revision>16</cp:revision>
  <dcterms:created xsi:type="dcterms:W3CDTF">2023-03-20T04:09:28Z</dcterms:created>
  <dcterms:modified xsi:type="dcterms:W3CDTF">2023-05-16T09:52:55Z</dcterms:modified>
</cp:coreProperties>
</file>