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75" r:id="rId7"/>
    <p:sldId id="269" r:id="rId8"/>
    <p:sldId id="271" r:id="rId9"/>
    <p:sldId id="270" r:id="rId10"/>
    <p:sldId id="272" r:id="rId11"/>
    <p:sldId id="27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11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/>
              <a:t>정시철</a:t>
            </a:r>
            <a:endParaRPr lang="en-US" altLang="ko-KR" dirty="0"/>
          </a:p>
          <a:p>
            <a:r>
              <a:rPr lang="ko-KR" altLang="en-US" dirty="0"/>
              <a:t>홀수 과제</a:t>
            </a:r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홍길동이 구입한 제품과 가격을 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INNER JOIN</a:t>
            </a:r>
            <a:r>
              <a:rPr lang="ko-KR" altLang="en-US" dirty="0"/>
              <a:t>을 이용해서 각종 테이블을 참조합니다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김대한이 구입한 제품과 가격을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마찬가지입니다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endParaRPr lang="ko-KR" altLang="en-US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28EC6B-5977-0AA9-DCEE-F0350542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5307863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selectName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db = getWritableDatabase()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"CU.CNAME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PD.PNAME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OD.QTY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(OD.QTY * PD.COST)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총금액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"FROM SALE AS OD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"INNER JOIN CUSTOMER AS CU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"ON OD.CID = CU.CID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"INNER JOIN PRODUCT AS PD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"ON OD.PID = PD.PID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"WHERE CU.CNAME = '"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db.rawQuery(sql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홍길동이 구입한 제품과 가격을 봅니다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BB62BCF-E4CE-2D69-CF18-B95D22C35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859" y="4232253"/>
            <a:ext cx="3345788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selectName2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db = getWritableDatabase()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CU.CNAME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PD.PNAME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"OD.QTY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(OD.QTY * PD.COST)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총금액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"FROM SALE AS OD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"INNER JOIN CUSTOMER AS CU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"ON OD.CID = CU.CID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"INNER JOIN PRODUCT AS PD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"ON OD.PID = PD.PID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"WHERE CU.CNAME = '"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김대한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db.rawQuery(sql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김대한이 구입한 제품과 가격을 봅니다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Product </a:t>
            </a:r>
            <a:r>
              <a:rPr lang="ko-KR" altLang="en-US" dirty="0"/>
              <a:t>테이블의 레코드들을 저장하는 </a:t>
            </a:r>
            <a:r>
              <a:rPr lang="en-US" altLang="ko-KR" dirty="0"/>
              <a:t>Ball </a:t>
            </a:r>
            <a:r>
              <a:rPr lang="ko-KR" altLang="en-US" dirty="0"/>
              <a:t>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/>
              <a:t>Ball</a:t>
            </a:r>
            <a:br>
              <a:rPr lang="en-US" altLang="ko-KR" dirty="0"/>
            </a:br>
            <a:endParaRPr lang="ko-KR" altLang="en-US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4A6F44C-31BB-8975-1A92-E03A0F16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226536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Ball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COST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Ball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pname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COST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price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getPid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getPName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getCOST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COST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3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809D1-D2A9-B66C-8520-171AC6F2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02D6-6753-72F0-D226-70D58314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확인하기 쉽게 주석처리를 달았습니다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코드는 </a:t>
            </a:r>
            <a:r>
              <a:rPr lang="en-US" altLang="ko-KR" dirty="0"/>
              <a:t>zip </a:t>
            </a:r>
            <a:r>
              <a:rPr lang="ko-KR" altLang="en-US" dirty="0"/>
              <a:t>파일로 압축해서 </a:t>
            </a:r>
            <a:r>
              <a:rPr lang="ko-KR" altLang="en-US" dirty="0" err="1"/>
              <a:t>보내드리겠습니다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import</a:t>
            </a:r>
            <a:r>
              <a:rPr lang="ko-KR" altLang="en-US" dirty="0"/>
              <a:t>를 포함한 모든 코드를 </a:t>
            </a:r>
            <a:r>
              <a:rPr lang="ko-KR" altLang="en-US" dirty="0" err="1"/>
              <a:t>보여주는건</a:t>
            </a:r>
            <a:r>
              <a:rPr lang="ko-KR" altLang="en-US" dirty="0"/>
              <a:t> 비효율적이라 생각하기에 차라리 코드를 대입하는 건 코드 모음 </a:t>
            </a:r>
            <a:r>
              <a:rPr lang="en-US" altLang="ko-KR" dirty="0"/>
              <a:t>zip</a:t>
            </a:r>
            <a:r>
              <a:rPr lang="ko-KR" altLang="en-US" dirty="0"/>
              <a:t>파일이 효율적일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</a:t>
            </a:r>
            <a:r>
              <a:rPr lang="ko-KR" altLang="en-US" dirty="0"/>
              <a:t>를 이용한 방식은 아직 제 실력으론 무리인 것 같습니다</a:t>
            </a:r>
            <a:r>
              <a:rPr lang="en-US" altLang="ko-KR" dirty="0"/>
              <a:t>. </a:t>
            </a:r>
            <a:r>
              <a:rPr lang="ko-KR" altLang="en-US" dirty="0"/>
              <a:t>언제 시간을 내서 꼭 이 방법도 알아보겠습니다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98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멀티테이블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를 기본적으로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Activity</a:t>
            </a:r>
            <a:r>
              <a:rPr lang="ko-KR" altLang="en-US" dirty="0"/>
              <a:t>를 활용해 기본 </a:t>
            </a:r>
            <a:r>
              <a:rPr lang="en-US" altLang="ko-KR" dirty="0"/>
              <a:t>UI</a:t>
            </a:r>
            <a:r>
              <a:rPr lang="ko-KR" altLang="en-US" dirty="0"/>
              <a:t>를 세팅한다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INNER JOIN</a:t>
            </a:r>
            <a:r>
              <a:rPr lang="ko-KR" altLang="en-US" dirty="0"/>
              <a:t>이나 </a:t>
            </a:r>
            <a:r>
              <a:rPr lang="en-US" altLang="ko-KR" dirty="0"/>
              <a:t>,as</a:t>
            </a:r>
            <a:r>
              <a:rPr lang="ko-KR" altLang="en-US" dirty="0"/>
              <a:t>등의 </a:t>
            </a:r>
            <a:r>
              <a:rPr lang="en-US" altLang="ko-KR" dirty="0"/>
              <a:t>SQL</a:t>
            </a:r>
            <a:r>
              <a:rPr lang="ko-KR" altLang="en-US" dirty="0"/>
              <a:t>구문을 사용해서 멀티테이블 기능을 완성한다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 화면</a:t>
            </a:r>
          </a:p>
        </p:txBody>
      </p:sp>
      <p:pic>
        <p:nvPicPr>
          <p:cNvPr id="3" name="bandicam 2023-05-22 19-58-11-122">
            <a:hlinkClick r:id="" action="ppaction://media"/>
            <a:extLst>
              <a:ext uri="{FF2B5EF4-FFF2-40B4-BE49-F238E27FC236}">
                <a16:creationId xmlns:a16="http://schemas.microsoft.com/office/drawing/2014/main" id="{7964E84D-DA09-0E42-C7FB-6B504EF79F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78292" y="940777"/>
            <a:ext cx="2835416" cy="49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xml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소스 코드는 모두 </a:t>
            </a:r>
            <a:r>
              <a:rPr lang="en-US" altLang="ko-KR" sz="2000" dirty="0"/>
              <a:t>zip</a:t>
            </a:r>
            <a:r>
              <a:rPr lang="ko-KR" altLang="en-US" sz="2000" dirty="0"/>
              <a:t>파일안에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92638" cy="4195763"/>
          </a:xfrm>
        </p:spPr>
        <p:txBody>
          <a:bodyPr/>
          <a:lstStyle/>
          <a:p>
            <a:r>
              <a:rPr lang="ko-KR" altLang="en-US" dirty="0"/>
              <a:t>기본 레이아웃 세팅</a:t>
            </a:r>
            <a:r>
              <a:rPr lang="en-US" altLang="ko-KR" dirty="0"/>
              <a:t>(</a:t>
            </a:r>
            <a:r>
              <a:rPr lang="en-US" altLang="ko-KR" dirty="0" err="1"/>
              <a:t>orientatio</a:t>
            </a:r>
            <a:r>
              <a:rPr lang="ko-KR" altLang="en-US" dirty="0"/>
              <a:t>만 수정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정말 기본적인 버튼을 </a:t>
            </a:r>
            <a:r>
              <a:rPr lang="en-US" altLang="ko-KR" dirty="0"/>
              <a:t>5</a:t>
            </a:r>
            <a:r>
              <a:rPr lang="ko-KR" altLang="en-US" dirty="0"/>
              <a:t>개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(id</a:t>
            </a:r>
            <a:r>
              <a:rPr lang="ko-KR" altLang="en-US" dirty="0"/>
              <a:t>정도만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TextView</a:t>
            </a:r>
            <a:r>
              <a:rPr lang="ko-KR" altLang="en-US" dirty="0"/>
              <a:t>를 이용해서 </a:t>
            </a:r>
            <a:r>
              <a:rPr lang="en-US" altLang="ko-KR" dirty="0"/>
              <a:t>SQL</a:t>
            </a:r>
            <a:r>
              <a:rPr lang="ko-KR" altLang="en-US" dirty="0"/>
              <a:t>의 로그를 보여주는 화면 생성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25A354-D32A-D9C6-B56B-C22287F5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2" y="2060575"/>
            <a:ext cx="223811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="@+id/button1"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="CUSTOMER TABLE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="@+id/button2"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F385B1-A87D-0A44-DF9F-F2C50391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2" y="4824718"/>
            <a:ext cx="213071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:scrollbars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="@+id/textview"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4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br>
              <a:rPr lang="en-US" altLang="ko-KR" dirty="0"/>
            </a:br>
            <a:r>
              <a:rPr lang="ko-KR" altLang="en-US" sz="2000" dirty="0"/>
              <a:t>요번 주차는 매우 간단한 기본 설명이므로 자세한 설명은 쓰지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기본 선언들</a:t>
            </a:r>
            <a:r>
              <a:rPr lang="en-US" altLang="ko-KR" dirty="0"/>
              <a:t>, xml</a:t>
            </a:r>
            <a:r>
              <a:rPr lang="ko-KR" altLang="en-US" dirty="0"/>
              <a:t>에 있는 구문들을 불러와줍니다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DBHelper</a:t>
            </a:r>
            <a:r>
              <a:rPr lang="ko-KR" altLang="en-US" dirty="0"/>
              <a:t>나 </a:t>
            </a:r>
            <a:r>
              <a:rPr lang="en-US" altLang="ko-KR" dirty="0" err="1"/>
              <a:t>TextView</a:t>
            </a:r>
            <a:r>
              <a:rPr lang="ko-KR" altLang="en-US" dirty="0"/>
              <a:t>는 외부 함수에서도 </a:t>
            </a:r>
            <a:r>
              <a:rPr lang="ko-KR" altLang="en-US" dirty="0" err="1"/>
              <a:t>써야하기</a:t>
            </a:r>
            <a:r>
              <a:rPr lang="ko-KR" altLang="en-US" dirty="0"/>
              <a:t> 때문에 외부에 선언해줍니다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Customer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함수를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5390-FF5E-27A8-5033-23E500C4C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9777B3-1FCA-8D93-1AE1-37420AA8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2677336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DBHelper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 함수에서도 사용해야 하기 때문에 여기에 선언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DBHelper(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button1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button2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button3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button4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button4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button5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button5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A10A87-9039-8EF8-BB0E-400A14D7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5050629"/>
            <a:ext cx="44887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button1.setOnClickListener(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"--- customer Table ---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.selectCustomer()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logCursor(cursor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cursor.close()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CUSTOMER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테이블에는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C001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출력을 해야해서 특수한 타입을 설정했습니다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2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br>
              <a:rPr lang="en-US" altLang="ko-KR" dirty="0"/>
            </a:br>
            <a:r>
              <a:rPr lang="ko-KR" altLang="en-US" sz="2000" dirty="0"/>
              <a:t>요번 주차는 매우 간단한 기본 설명이므로 자세한 설명은 쓰지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Product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함수를 추가합니다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Sale</a:t>
            </a:r>
            <a:r>
              <a:rPr lang="ko-KR" altLang="en-US" dirty="0"/>
              <a:t>도 그 이후에도 거의 동일합니다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Cursor</a:t>
            </a:r>
            <a:r>
              <a:rPr lang="ko-KR" altLang="en-US" dirty="0"/>
              <a:t>를 이용해 로그를 출력하는 </a:t>
            </a:r>
            <a:r>
              <a:rPr lang="en-US" altLang="ko-KR" dirty="0" err="1"/>
              <a:t>logCursor</a:t>
            </a:r>
            <a:r>
              <a:rPr lang="en-US" altLang="ko-KR" dirty="0"/>
              <a:t> </a:t>
            </a:r>
            <a:r>
              <a:rPr lang="ko-KR" altLang="en-US" dirty="0"/>
              <a:t>함수를 추가합니다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각종 </a:t>
            </a:r>
            <a:r>
              <a:rPr lang="en-US" altLang="ko-KR" dirty="0"/>
              <a:t>cursor </a:t>
            </a:r>
            <a:r>
              <a:rPr lang="ko-KR" altLang="en-US" dirty="0"/>
              <a:t>내장함수를 이용해서 다양하게 로그를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5390-FF5E-27A8-5033-23E500C4C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F7EC9DD-632E-6823-9FF4-4D425EB93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512" y="2056092"/>
            <a:ext cx="440377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button2.setOnClickListener(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"--- product Table ---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.selectPRODUCT()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logCursor(cursor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cursor.close()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PRODUCT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P021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출력을 해야해서 특수한 타입을 설정했습니다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CD98FF5-102E-7C67-693D-07CDF368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045" y="3601580"/>
            <a:ext cx="314861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 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(cursor.getCount() ==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 함수입니다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결과가 없습니다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(type ==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(cursor.moveToNext())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String temp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CIDprint = String.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"C%03d"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cursor.getInt(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출력형식 변환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 = temp.concat(cursor.getColumnName(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: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 = temp.concat(CIDprint 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 = temp.concat(cursor.getColumnName(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: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 = temp.concat(cursor.getString(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 = temp.substring(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temp.length() -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.append(temp +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0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기본 선언</a:t>
            </a:r>
            <a:r>
              <a:rPr lang="en-US" altLang="ko-KR" dirty="0"/>
              <a:t>, </a:t>
            </a:r>
            <a:r>
              <a:rPr lang="ko-KR" altLang="en-US" dirty="0"/>
              <a:t>생성자입니다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SQLiteOpenHelper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확장해줍니다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onCreate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데이터테이블을 생성해줍니다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Customer</a:t>
            </a:r>
            <a:r>
              <a:rPr lang="ko-KR" altLang="en-US" dirty="0"/>
              <a:t>와 </a:t>
            </a:r>
            <a:r>
              <a:rPr lang="en-US" altLang="ko-KR" dirty="0"/>
              <a:t>product, sale</a:t>
            </a:r>
            <a:r>
              <a:rPr lang="ko-KR" altLang="en-US" dirty="0"/>
              <a:t>을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r>
              <a:rPr lang="ko-KR" altLang="en-US" sz="2000" dirty="0"/>
              <a:t>아쉽게도 </a:t>
            </a:r>
            <a:r>
              <a:rPr lang="en-US" altLang="ko-KR" sz="2000" dirty="0"/>
              <a:t>index</a:t>
            </a:r>
            <a:r>
              <a:rPr lang="ko-KR" altLang="en-US" sz="2000" dirty="0"/>
              <a:t>를 사용하진 못했습니다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Sql</a:t>
            </a:r>
            <a:r>
              <a:rPr lang="ko-KR" altLang="en-US" sz="2000" dirty="0"/>
              <a:t>을 사용하는 구문들은 대체로 이 클래스를 사용하도록 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57C7A1-DB80-661D-1196-38406B1B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2" y="2056092"/>
            <a:ext cx="391485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DBHelper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SQLiteOpenHelper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Ball[]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balls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Ball(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축구공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25000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Ball(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배구공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19000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Ball(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야구공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8000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)}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김대한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이구슬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CID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PID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QTY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선언입니다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DBHelper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@Nullable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Report.DB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생성하고 최초 생성 시 테이블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불러옵니다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0A6238-86E7-5E6C-6C8F-A46013FB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2" y="3916782"/>
            <a:ext cx="3793026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SQLiteDatabase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"CREATE TABLE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customer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(CID INTEGER PRIMARY KEY,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TEXT);"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Customer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db.beginTransaction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db.execSQL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ContentValues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ContentValues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balls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values.put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values.put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db.insert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customer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values.clear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db.setTransactionSuccessful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Rollback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db.endTransaction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Customer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변수를 집어넣습니다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Product </a:t>
            </a:r>
            <a:r>
              <a:rPr lang="ko-KR" altLang="en-US" dirty="0"/>
              <a:t>테이블 선언입니다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Customer</a:t>
            </a:r>
            <a:r>
              <a:rPr lang="ko-KR" altLang="en-US" dirty="0"/>
              <a:t>와 방식 자체는 동일하지만 </a:t>
            </a:r>
            <a:r>
              <a:rPr lang="ko-KR" altLang="en-US" dirty="0" err="1"/>
              <a:t>입력값과</a:t>
            </a:r>
            <a:r>
              <a:rPr lang="ko-KR" altLang="en-US" dirty="0"/>
              <a:t> 변수는 다릅니다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Sale</a:t>
            </a:r>
            <a:r>
              <a:rPr lang="ko-KR" altLang="en-US" dirty="0"/>
              <a:t>도 비슷한 형식으로 선언합니다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버전 업그레이드 메소드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945DC4-BE4A-4469-D418-BAD0FBFE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350929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"CREATE TABLE product(PID INTEGER PRIMARY KEY,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"PNAME TEXT, COST INTEGER);"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Customer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테이블과 동일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가져오는 방식이 조금 다릅니다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db.beginTransaction()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db.execSQL(sql)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ContentValues values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ContentValues()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for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values.put(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"PID"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balls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[i].getPid())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"PNAME"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balls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[i].getPName())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"COST"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balls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[i].getCOST())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db.insert(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"PRODUCT"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values.clear()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db.setTransactionSuccessful()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"Rollback"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db.endTransaction()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1AA46D-FEFE-0A7C-4731-CD235991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4937227"/>
            <a:ext cx="366158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onUpgrade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(SQLiteDatabase db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oldVersion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newVersion)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"DROP TABLE IF EXISTS CUSTOMER;"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db.execSQL(sql)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"DROP TABLE IF EXISTS PRODUCT;"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db.execSQL(sql)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"DROP TABLE IF EXISTS SALE;"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db.execSQL(sql)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onCreate(db)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Customer </a:t>
            </a:r>
            <a:r>
              <a:rPr lang="ko-KR" altLang="en-US" dirty="0"/>
              <a:t>테이블을 검색합니다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Product </a:t>
            </a:r>
            <a:r>
              <a:rPr lang="ko-KR" altLang="en-US" dirty="0"/>
              <a:t>테이블을 검색합니다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Sale </a:t>
            </a:r>
            <a:r>
              <a:rPr lang="ko-KR" altLang="en-US" dirty="0"/>
              <a:t>테이블을 검색합니다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테이블과 달리 </a:t>
            </a:r>
            <a:r>
              <a:rPr lang="en-US" altLang="ko-KR" dirty="0" err="1"/>
              <a:t>InnerJOIN</a:t>
            </a:r>
            <a:r>
              <a:rPr lang="ko-KR" altLang="en-US" dirty="0"/>
              <a:t>을 참조합니다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C33A70-883F-9746-E49A-6F72881D2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367921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selectCustomer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db = getWritableDatabase()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CID as id, CNAME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FROM CUSTOMER;"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db.rawQuery(sql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Customer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선언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컬럼명을 지정합니다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9152B6-784D-12BF-94D9-62FC1CA11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3236702"/>
            <a:ext cx="430438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selectPRODUCT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getWritableDatabase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PID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PNAME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COST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FROM PRODUCT;"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db.rawQuery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위와 동일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5F224B8-46E5-3F75-AB60-EDE2BCF04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4686677"/>
            <a:ext cx="384432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selectJoin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db = getWritableDatabase()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OD.ORD_NO AS id,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"CU.CNAME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PD.PNAME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OD.QTY AS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"FROM SALE AS OD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"INNER JOIN CUSTOMER AS CU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"ON OD.CID = CU.CID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"INNER JOIN PRODUCT AS PD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"ON OD.PID = PD.PID;"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db.rawQuery(sql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Sale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문을 다른 테이블에서 참조합니다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INNER JOIN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구문을 이용합니다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29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542</TotalTime>
  <Words>2228</Words>
  <Application>Microsoft Office PowerPoint</Application>
  <PresentationFormat>와이드스크린</PresentationFormat>
  <Paragraphs>88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11주차</vt:lpstr>
      <vt:lpstr>SQL 멀티테이블 만들기</vt:lpstr>
      <vt:lpstr>성공 화면</vt:lpstr>
      <vt:lpstr>메인 xml (소스 코드는 모두 zip파일안에 있습니다.</vt:lpstr>
      <vt:lpstr>MainActivity 요번 주차는 매우 간단한 기본 설명이므로 자세한 설명은 쓰지 않겠습니다.</vt:lpstr>
      <vt:lpstr>MainActivity 요번 주차는 매우 간단한 기본 설명이므로 자세한 설명은 쓰지 않겠습니다.</vt:lpstr>
      <vt:lpstr>DBHelper 아쉽게도 index를 사용하진 못했습니다. Sql을 사용하는 구문들은 대체로 이 클래스를 사용하도록 했습니다.</vt:lpstr>
      <vt:lpstr>DBHelper </vt:lpstr>
      <vt:lpstr>DBHelper </vt:lpstr>
      <vt:lpstr>DBHelper </vt:lpstr>
      <vt:lpstr>Ball 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시철 정</cp:lastModifiedBy>
  <cp:revision>19</cp:revision>
  <dcterms:created xsi:type="dcterms:W3CDTF">2023-03-20T04:09:28Z</dcterms:created>
  <dcterms:modified xsi:type="dcterms:W3CDTF">2023-05-22T12:08:05Z</dcterms:modified>
</cp:coreProperties>
</file>