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2" r:id="rId7"/>
    <p:sldId id="265" r:id="rId8"/>
    <p:sldId id="267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0" autoAdjust="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13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/>
              <a:t>정시철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GPS </a:t>
            </a:r>
            <a:r>
              <a:rPr lang="ko-KR" altLang="en-US" dirty="0"/>
              <a:t>지도 설정은 성공 화면에 같이 </a:t>
            </a:r>
            <a:r>
              <a:rPr lang="ko-KR" altLang="en-US" dirty="0" err="1"/>
              <a:t>넣어놓았습니다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위치를 위도와 경도로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디바이스 설정을 이용해서 원하는 좌표를 설정한다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431F89-505E-5FCE-7AB5-016C649DE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2289977"/>
            <a:ext cx="4032250" cy="3112006"/>
          </a:xfrm>
          <a:prstGeom prst="rect">
            <a:avLst/>
          </a:prstGeom>
        </p:spPr>
      </p:pic>
      <p:pic>
        <p:nvPicPr>
          <p:cNvPr id="6" name="bandicam 2023-06-05 14-02-21-710">
            <a:hlinkClick r:id="" action="ppaction://media"/>
            <a:extLst>
              <a:ext uri="{FF2B5EF4-FFF2-40B4-BE49-F238E27FC236}">
                <a16:creationId xmlns:a16="http://schemas.microsoft.com/office/drawing/2014/main" id="{D7292A84-E0F3-DF1F-1497-71DA424258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48472" y="778204"/>
            <a:ext cx="3206126" cy="56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xml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 코드는 모두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파일안에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92638" cy="4195763"/>
          </a:xfrm>
        </p:spPr>
        <p:txBody>
          <a:bodyPr/>
          <a:lstStyle/>
          <a:p>
            <a:r>
              <a:rPr lang="ko-KR" altLang="en-US" dirty="0"/>
              <a:t>기본 레이아웃 세팅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orientatio</a:t>
            </a:r>
            <a:r>
              <a:rPr lang="ko-KR" altLang="en-US" dirty="0"/>
              <a:t>와 </a:t>
            </a:r>
            <a:r>
              <a:rPr lang="en-US" altLang="ko-KR" dirty="0"/>
              <a:t>gravity </a:t>
            </a:r>
            <a:r>
              <a:rPr lang="ko-KR" altLang="en-US" dirty="0"/>
              <a:t>정도만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위도와 경도를 불러올 </a:t>
            </a:r>
            <a:r>
              <a:rPr lang="en-US" altLang="ko-KR" dirty="0" err="1"/>
              <a:t>TextView</a:t>
            </a:r>
            <a:r>
              <a:rPr lang="en-US" altLang="ko-KR" dirty="0"/>
              <a:t> 2</a:t>
            </a:r>
            <a:r>
              <a:rPr lang="ko-KR" altLang="en-US" dirty="0"/>
              <a:t>개 추가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F6CC2-354D-7B33-82D0-6926F430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3973701"/>
            <a:ext cx="226215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="@+id/textView1"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="#ffffaa"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="@+id/textView2"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="#ffffaa"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0CF5ED-CD40-5C1C-9316-2038CD39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2374865"/>
            <a:ext cx="365356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245F-3E01-D049-6878-5B90583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C19A9-78BB-F82A-AE78-889CE5B344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r>
              <a:rPr lang="ko-KR" altLang="en-US" dirty="0"/>
              <a:t>과 </a:t>
            </a:r>
            <a:r>
              <a:rPr lang="en-US" altLang="ko-KR" dirty="0"/>
              <a:t>LOCATION </a:t>
            </a:r>
            <a:r>
              <a:rPr lang="ko-KR" altLang="en-US" dirty="0"/>
              <a:t>관련 권한을 허용하는 구문입니다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4EC0-218A-2A17-3D09-0CD20628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420024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45AC6E-71FC-B11F-B4E7-6D4DC145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240" y="2056093"/>
            <a:ext cx="441659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&lt;manifest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&lt;uses-permission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="android.permission.INTERNET"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&lt;uses-permission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="android.permission.ACCESS_FINE_LOCATION"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&lt;uses-permission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="android.permission.ACCESS_COARSE_LOCATION"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&lt;application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요번 주차는 매우 간단한 기본 설명이므로 자세한 설명은 쓰지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onCreate</a:t>
            </a:r>
            <a:r>
              <a:rPr lang="ko-KR" altLang="en-US" dirty="0"/>
              <a:t>입니다</a:t>
            </a:r>
            <a:r>
              <a:rPr lang="en-US" altLang="ko-KR" dirty="0"/>
              <a:t>. Menu</a:t>
            </a:r>
            <a:r>
              <a:rPr lang="ko-KR" altLang="en-US" dirty="0"/>
              <a:t>를 이용해서 앱을 작동시키기 때문에 많은 구문이 들어가지 않고 함수를 많이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GPS </a:t>
            </a:r>
            <a:r>
              <a:rPr lang="ko-KR" altLang="en-US" dirty="0"/>
              <a:t>활성화 여부를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ED725B-A3D7-7FC3-5AE0-F0FECABC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527580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checkPermissions()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권한 확인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manager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(LocationManager) getSystemService(Context.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LOCATION_SERVICE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관리자 객체 생성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checkgps()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GPS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여부 확인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DCD392F-7BF3-3D2C-EAF9-C8393767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156214"/>
            <a:ext cx="486222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GPS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여부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checkgps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isEnable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.isProviderEnabled(LocationManager.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GPS_PROVIDER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58DDE4-76CF-45BF-E3E3-C12F7D21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MenuInflater inflater = getMenuInflater()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true;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startLocationUpdates()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업데이트 시작 메뉴 선택 시 호출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메뉴 선택 시 위도 초기화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메뉴 선택 시 경도 초기화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2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9E14-04C1-0656-3956-BCBFDE95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30C8-59A7-00C2-3955-DFEA74DAE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위치 권한에 대한 여부를 확인하는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FA4D2-C1E8-E937-1528-FE50030B6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21242F-0560-DBBD-C43B-1AF028E1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412965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checkPermissions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String[] permission =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Manifest.permission.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ACCESS_COARSE_LOCATION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Manifest.permission.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ACCESS_FINE_LOCATION</a:t>
            </a:r>
            <a:b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 =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PERMISSION_GRANTED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permission.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check = ContextCompat.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checkSelfPermission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permission[i])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(check ==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PERMISSION_DENIED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(check == 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PERMISSION_GRANTED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 있음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 없음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(ActivityCompat.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shouldShowRequestPermissionRationale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permission[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 설정 필요함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ActivityCompat.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requestPermissions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permission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821BF-F07E-08D2-0D3C-F10C470F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3E43-E8F3-BE18-0C41-032CD83AAC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옵션 관련 구문입니다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7E603-47FF-385A-E164-8E35BF78E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A7BEB0-4A0D-8908-2C1E-389421B1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4562467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MenuInflater inflater = getMenuInflater()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true;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startLocationUpdates()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업데이트 시작 메뉴 선택 시 호출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메뉴 선택 시 위도 초기화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수신되지 않았음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메뉴 선택 시 경도 초기화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9E14-04C1-0656-3956-BCBFDE95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30C8-59A7-00C2-3955-DFEA74DAE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위치를 가져오는 메서드로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이번 앱의 메인 메서드입니다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ea typeface="+mn-ea"/>
              </a:rPr>
              <a:t>onStatusChange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와 같은 함수들은  추가로 입력하는 구문이 없어도 기본 </a:t>
            </a:r>
            <a:r>
              <a:rPr lang="ko-KR" altLang="en-US" dirty="0" err="1">
                <a:latin typeface="+mn-ea"/>
                <a:ea typeface="+mn-ea"/>
              </a:rPr>
              <a:t>오버라이드</a:t>
            </a:r>
            <a:r>
              <a:rPr lang="ko-KR" altLang="en-US" dirty="0">
                <a:latin typeface="+mn-ea"/>
                <a:ea typeface="+mn-ea"/>
              </a:rPr>
              <a:t> 메서드가 작동하는데 필요한 요소이기 때문에 지우지 않습니다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altLang="ko-KR" sz="4400" dirty="0">
              <a:latin typeface="+mn-ea"/>
              <a:ea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FA4D2-C1E8-E937-1528-FE50030B6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9E0DAB-1145-AF5D-7482-4EEBB840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5141151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startLocationUpdates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locationListener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LocationListener()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onLocationChanged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Location location)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location.getLatitude())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location.getLongitude())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onStatusChanged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provider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 extras) {}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onProviderEnabled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provider) {}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onProviderDisabled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provider) {}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없는 것 같지만 위도 경도 검색에 필요한 함수들입니다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권한이 허용되어 있는지 확인하고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업데이트 요청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(ActivityCompat.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checkSelfPermission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Manifest.permission.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ACCESS_FINE_LOCATION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== PackageManager.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PERMISSION_GRANTED</a:t>
            </a:r>
            <a:b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ActivityCompat.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checkSelfPermission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Manifest.permission.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ACCESS_COARSE_LOCATION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== PackageManager.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PERMISSION_GRANTED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.requestLocationUpdates(LocationManager.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GPS_PROVIDER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locationListener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.requestLocationUpdates(LocationManager.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NETWORK_PROVIDER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locationListener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업데이트를 시작합니다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권한이 필요합니다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1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583</TotalTime>
  <Words>1457</Words>
  <Application>Microsoft Office PowerPoint</Application>
  <PresentationFormat>와이드스크린</PresentationFormat>
  <Paragraphs>38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13주차</vt:lpstr>
      <vt:lpstr>GPS</vt:lpstr>
      <vt:lpstr>성공 화면</vt:lpstr>
      <vt:lpstr>메인 xml (소스 코드는 모두 zip파일안에 있습니다.</vt:lpstr>
      <vt:lpstr>Manifest 파일</vt:lpstr>
      <vt:lpstr>MainActivity 요번 주차는 매우 간단한 기본 설명이므로 자세한 설명은 쓰지 않겠습니다.</vt:lpstr>
      <vt:lpstr>MainActivity</vt:lpstr>
      <vt:lpstr>MainActivity</vt:lpstr>
      <vt:lpstr>MainActivity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시철 정</cp:lastModifiedBy>
  <cp:revision>21</cp:revision>
  <dcterms:created xsi:type="dcterms:W3CDTF">2023-03-20T04:09:28Z</dcterms:created>
  <dcterms:modified xsi:type="dcterms:W3CDTF">2023-06-05T05:30:04Z</dcterms:modified>
</cp:coreProperties>
</file>