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안드로이드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1901055 </a:t>
            </a:r>
            <a:r>
              <a:rPr lang="ko-KR" altLang="en-US" dirty="0" err="1" smtClean="0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86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구조를 불러오는 프로그램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프로그램에 적합한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과  </a:t>
            </a:r>
            <a:r>
              <a:rPr lang="en-US" altLang="ko-KR" dirty="0" err="1" smtClean="0"/>
              <a:t>activit</a:t>
            </a:r>
            <a:r>
              <a:rPr lang="ko-KR" altLang="en-US" dirty="0" smtClean="0"/>
              <a:t>를 코딩한다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Menu</a:t>
            </a:r>
            <a:r>
              <a:rPr lang="ko-KR" altLang="en-US" dirty="0" smtClean="0"/>
              <a:t>를 설정하고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설정한 후 연동한다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의 코드를 받아오는 메서드를 작성한다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Activity </a:t>
            </a:r>
            <a:r>
              <a:rPr lang="ko-KR" altLang="en-US" dirty="0" smtClean="0"/>
              <a:t>별로 각기 다른 방식으로 코딩을 완성한다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Activity = </a:t>
            </a:r>
            <a:r>
              <a:rPr lang="ko-KR" altLang="en-US" dirty="0" err="1" smtClean="0"/>
              <a:t>스트릭트</a:t>
            </a:r>
            <a:r>
              <a:rPr lang="ko-KR" altLang="en-US" dirty="0" smtClean="0"/>
              <a:t> 모드</a:t>
            </a:r>
            <a:endParaRPr lang="en-US" altLang="ko-KR" dirty="0" smtClean="0"/>
          </a:p>
          <a:p>
            <a:r>
              <a:rPr lang="en-US" altLang="ko-KR" dirty="0" smtClean="0"/>
              <a:t>Activity2 = </a:t>
            </a:r>
            <a:r>
              <a:rPr lang="ko-KR" altLang="en-US" dirty="0" err="1" smtClean="0"/>
              <a:t>애싱크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테스크</a:t>
            </a:r>
            <a:endParaRPr lang="en-US" altLang="ko-KR" dirty="0" smtClean="0"/>
          </a:p>
          <a:p>
            <a:r>
              <a:rPr lang="en-US" altLang="ko-KR" dirty="0" smtClean="0"/>
              <a:t>Activity3 = </a:t>
            </a:r>
            <a:r>
              <a:rPr lang="ko-KR" altLang="en-US" dirty="0" err="1" smtClean="0"/>
              <a:t>쓰레드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0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성공 화면과 </a:t>
            </a:r>
            <a:r>
              <a:rPr lang="en-US" altLang="ko-KR" dirty="0" smtClean="0"/>
              <a:t>XML, Menu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712" y="714895"/>
            <a:ext cx="2924796" cy="51396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0575" y="1391703"/>
            <a:ext cx="343235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="HTML LOAD"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0575" y="3994193"/>
            <a:ext cx="3185487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="@+id/op1"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="Strict Mode"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&gt;&lt;/item&gt;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="@+id/op2"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="Async Task"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&gt;&lt;/item&gt;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="@+id/op3"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="Thread"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&gt;&lt;/item&gt;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6481" y="460823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Menu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0073" y="260756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78461" y="1372991"/>
            <a:ext cx="3441968" cy="34317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&lt;manifest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&lt;uses-permission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="android.permission.INTERNET"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펄미션 추가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&lt;application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:allowBackup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:dataExtractionRules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="@xml/data_extraction_rules"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:fullBackupContent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="@xml/backup_rules"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="@mipmap/ic_launcher"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:label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="@string/app_name"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:supportsRtl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:theme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="@style/Theme.MyApplication"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:targetApi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="31"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=".MainActivity3"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=".MainActivity2"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&lt;intent-filter&gt;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&lt;action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="android.intent.action.MAIN"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&lt;category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="android.intent.category.LAUNCHER" </a:t>
            </a: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&lt;/intent-filter&gt;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&lt;/activity&gt;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&lt;/application&gt;</a:t>
            </a:r>
            <a:b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&lt;/manifest&gt;</a:t>
            </a:r>
            <a:endParaRPr kumimoji="0" lang="ko-KR" altLang="ko-KR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9584" y="44235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매니페스트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07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Strict Mode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Import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55963" y="1662582"/>
            <a:ext cx="3034805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Nullable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android.app.Fragment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android.content.Intent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android.os.StrictMode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android.view.LayoutInflater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android.view.ViewGroup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java.io.BufferedReader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java.io.InputStreamReader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java.net.HttpURLConnection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77251" y="181230"/>
            <a:ext cx="2654894" cy="64017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MenuInflater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getMenuInflater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.onCreateOptionsMenu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item.getItemId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전환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op1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스트릭트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모드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op2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MainActivity2.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애싱크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테스크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모드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op3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MainActivity3.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모드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메뉴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목록별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기능 추가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상태를 공백으로 설정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StrictMode.ThreadPolicy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policy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StrictMode.ThreadPolicy.Builder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permitAll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detectNetwork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StrictMode.</a:t>
            </a:r>
            <a:r>
              <a:rPr kumimoji="0" lang="ko-KR" altLang="ko-KR" sz="5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setThreadPolicy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policy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스트릭트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모드 세팅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text.setText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스트릭트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모드 화면입니다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button.setOnClickListener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DownloadHtml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메서드에서 뽑은 코드 받아서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넣기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DownloadHtml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HttpURLConnection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http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 개체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결과값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URL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URL(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"http://www.kbu.ac.kr"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대학교 주소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HttpURLConnection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url.openConnection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con.getInputStream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연결된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가져오기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in.readLine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 !=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줄씩 읽어서 결과값에 추가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이거근데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줄이 예쁘지 않을 수도 있음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 처리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버퍼와 연결을 모두 끊음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in.close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con.disconnect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리턴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6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Async</a:t>
            </a:r>
            <a:r>
              <a:rPr lang="en-US" altLang="ko-KR" dirty="0" smtClean="0"/>
              <a:t> Task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0284" y="3640804"/>
            <a:ext cx="303480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android.os.AsyncTask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java.io.BufferedReader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java.io.InputStreamReader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java.net.HttpURLConnection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545483" y="237879"/>
            <a:ext cx="3244799" cy="58169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MainActivity2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html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html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상태를 공백으로 설정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 = findViewById(R.id.</a:t>
            </a:r>
            <a:r>
              <a:rPr kumimoji="0" lang="ko-KR" altLang="ko-KR" sz="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text.setText(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애싱크 테스크 화면입니다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 = findViewById(R.id.</a:t>
            </a:r>
            <a:r>
              <a:rPr kumimoji="0" lang="ko-KR" altLang="ko-KR" sz="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button.setOnClickListener(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.setVisibility(View.</a:t>
            </a:r>
            <a:r>
              <a:rPr kumimoji="0" lang="ko-KR" altLang="ko-KR" sz="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VISIBLE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new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AsyncTASK().execute()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class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AsyncTASK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AsyncTask&lt;Void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String&gt;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doInBackground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(Void... voids)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HttpURLConnection con 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//http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 개체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 in 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result 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결과값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URL url 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"http://www.kbu.ac.kr"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대학교 주소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 = (HttpURLConnection) url.openConnection()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 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InputStreamReader(con.getInputStream()))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연결된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URL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 가져오기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str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while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((str = in.readLine()) !=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result += str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줄씩 읽어서 결과값에 추가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이거근데 줄이 예쁘지 않을 수도 있음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 {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 처리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버퍼와 연결을 모두 끊음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 !=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in.close()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if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 !=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con.disconnect()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리턴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onPostExecute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result)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html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result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 = findViewById(R.id.</a:t>
            </a:r>
            <a:r>
              <a:rPr kumimoji="0" lang="ko-KR" altLang="ko-KR" sz="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text.setText(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html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메서드에서 뽑은 코드 받아서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넣기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6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6111" y="2366209"/>
            <a:ext cx="3034805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java.io.BufferedReader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java.io.InputStreamReader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java.net.HttpURLConnection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46226" y="484748"/>
            <a:ext cx="3244799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MainActivity3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html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html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상태를 공백으로 설정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 = findViewById(R.id.</a:t>
            </a:r>
            <a:r>
              <a:rPr kumimoji="0" lang="ko-KR" altLang="ko-KR" sz="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text.setText(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 화면입니다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 = findViewById(R.id.</a:t>
            </a:r>
            <a:r>
              <a:rPr kumimoji="0" lang="ko-KR" altLang="ko-KR" sz="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button.setOnClickListener(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Threadver().start()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class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Threadver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HttpURLConnection con 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//http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 개체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 in 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result 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결과값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URL url 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"http://www.kbu.ac.kr"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대학교 주소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 = (HttpURLConnection) url.openConnection()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 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InputStreamReader(con.getInputStream()))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연결된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URL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데이터 가져오기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str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while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((str = in.readLine()) !=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result += str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줄씩 읽어서 결과값에 추가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이거근데 줄이 예쁘지 않을 수도 있음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 {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예외 처리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 처리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버퍼와 연결을 모두 끊음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 !=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in.close()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if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 !=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con.disconnect()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String finalResult = result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runOnUiThread(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Runnable()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UI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업데이트를 위해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runOnUiThread()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html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finalResult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 = findViewById(R.id.</a:t>
            </a:r>
            <a:r>
              <a:rPr kumimoji="0" lang="ko-KR" altLang="ko-KR" sz="6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text.setText(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html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메서드에서 뽑은 코드 받아서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넣기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})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85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133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Arial Unicode MS</vt:lpstr>
      <vt:lpstr>JetBrains Mono</vt:lpstr>
      <vt:lpstr>맑은 고딕</vt:lpstr>
      <vt:lpstr>Arial</vt:lpstr>
      <vt:lpstr>Century Gothic</vt:lpstr>
      <vt:lpstr>Wingdings 3</vt:lpstr>
      <vt:lpstr>이온</vt:lpstr>
      <vt:lpstr>안드로이드 2주차</vt:lpstr>
      <vt:lpstr>URL의 html구조를 불러오는 프로그램 방법</vt:lpstr>
      <vt:lpstr>성공 화면과 XML, Menu</vt:lpstr>
      <vt:lpstr>Strict Mode 코드, Import 선언</vt:lpstr>
      <vt:lpstr>Async Task 코드</vt:lpstr>
      <vt:lpstr>Thread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2주차</dc:title>
  <dc:creator>5109</dc:creator>
  <cp:lastModifiedBy>5109</cp:lastModifiedBy>
  <cp:revision>4</cp:revision>
  <dcterms:created xsi:type="dcterms:W3CDTF">2023-03-20T04:09:28Z</dcterms:created>
  <dcterms:modified xsi:type="dcterms:W3CDTF">2023-03-20T04:37:55Z</dcterms:modified>
</cp:coreProperties>
</file>