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안드로이드 </a:t>
            </a:r>
            <a:r>
              <a:rPr lang="en-US" altLang="ko-KR" dirty="0"/>
              <a:t>3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1901055 </a:t>
            </a:r>
            <a:r>
              <a:rPr lang="ko-KR" altLang="en-US" dirty="0" err="1" smtClean="0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가지 방법으로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받아오기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홀수 학번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기본적으로 프로그램에 적합한 </a:t>
            </a:r>
            <a:r>
              <a:rPr lang="en-US" altLang="ko-KR" dirty="0" smtClean="0"/>
              <a:t>xml</a:t>
            </a:r>
            <a:r>
              <a:rPr lang="ko-KR" altLang="en-US" dirty="0" smtClean="0"/>
              <a:t>과  </a:t>
            </a:r>
            <a:r>
              <a:rPr lang="en-US" altLang="ko-KR" dirty="0"/>
              <a:t>A</a:t>
            </a:r>
            <a:r>
              <a:rPr lang="en-US" altLang="ko-KR" dirty="0" smtClean="0"/>
              <a:t>ctivity</a:t>
            </a:r>
            <a:r>
              <a:rPr lang="ko-KR" altLang="en-US" dirty="0" smtClean="0"/>
              <a:t>를 코딩한다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Menu</a:t>
            </a:r>
            <a:r>
              <a:rPr lang="ko-KR" altLang="en-US" dirty="0" smtClean="0"/>
              <a:t>를 </a:t>
            </a:r>
            <a:r>
              <a:rPr lang="ko-KR" altLang="en-US" dirty="0" smtClean="0"/>
              <a:t>설정하고</a:t>
            </a:r>
            <a:r>
              <a:rPr lang="en-US" altLang="ko-KR" dirty="0"/>
              <a:t>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받아올 타입 별 메뉴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가지를 설정한다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기본적인 내부 프로그램</a:t>
            </a:r>
            <a:r>
              <a:rPr lang="en-US" altLang="ko-KR" dirty="0" smtClean="0"/>
              <a:t>(JAVA)</a:t>
            </a:r>
            <a:r>
              <a:rPr lang="ko-KR" altLang="en-US" dirty="0" smtClean="0"/>
              <a:t>만으로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받아오는 프로그램을 작성한다</a:t>
            </a:r>
            <a:r>
              <a:rPr lang="en-US" altLang="ko-KR" dirty="0" smtClean="0"/>
              <a:t>. Byte</a:t>
            </a:r>
            <a:r>
              <a:rPr lang="ko-KR" altLang="en-US" dirty="0" smtClean="0"/>
              <a:t>화한 </a:t>
            </a:r>
            <a:r>
              <a:rPr lang="en-US" altLang="ko-KR" dirty="0" err="1" smtClean="0"/>
              <a:t>InputStream</a:t>
            </a:r>
            <a:r>
              <a:rPr lang="ko-KR" altLang="en-US" dirty="0" smtClean="0"/>
              <a:t>을 통해서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코딩한다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Raw</a:t>
            </a:r>
            <a:r>
              <a:rPr lang="ko-KR" altLang="en-US" dirty="0" smtClean="0"/>
              <a:t>를 이용해서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받아온다</a:t>
            </a:r>
            <a:r>
              <a:rPr lang="en-US" altLang="ko-KR" dirty="0" smtClean="0"/>
              <a:t>. Raw </a:t>
            </a:r>
            <a:r>
              <a:rPr lang="ko-KR" altLang="en-US" dirty="0" smtClean="0"/>
              <a:t>폴더 안에 </a:t>
            </a:r>
            <a:r>
              <a:rPr lang="en-US" altLang="ko-KR" dirty="0" smtClean="0"/>
              <a:t>hobby </a:t>
            </a:r>
            <a:r>
              <a:rPr lang="ko-KR" altLang="en-US" dirty="0" smtClean="0"/>
              <a:t>파일을 집어넣는다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Asset</a:t>
            </a:r>
            <a:r>
              <a:rPr lang="ko-KR" altLang="en-US" dirty="0" smtClean="0"/>
              <a:t>을 이용해서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받아온다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형식이 조금 다르지만 사실상 </a:t>
            </a:r>
            <a:r>
              <a:rPr lang="en-US" altLang="ko-KR" dirty="0" smtClean="0"/>
              <a:t>Raw</a:t>
            </a:r>
            <a:r>
              <a:rPr lang="ko-KR" altLang="en-US" dirty="0" smtClean="0"/>
              <a:t>와 방식은 유사하다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데이터의 형식이 바뀌진 않기 때문에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웹 서버는 위의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방식과 유사하지만</a:t>
            </a:r>
            <a:r>
              <a:rPr lang="en-US" altLang="ko-KR" dirty="0" smtClean="0"/>
              <a:t>, Web Server for Chrome</a:t>
            </a:r>
            <a:r>
              <a:rPr lang="ko-KR" altLang="en-US" dirty="0" smtClean="0"/>
              <a:t>이라는 사설 웹을 만들어서 </a:t>
            </a:r>
            <a:r>
              <a:rPr lang="en-US" altLang="ko-KR" dirty="0" smtClean="0"/>
              <a:t>JSON</a:t>
            </a:r>
            <a:r>
              <a:rPr lang="ko-KR" altLang="en-US" dirty="0" smtClean="0"/>
              <a:t>을 받아온다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이후는 사실상 똑같다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성공 </a:t>
            </a:r>
            <a:r>
              <a:rPr lang="ko-KR" altLang="en-US" dirty="0" smtClean="0"/>
              <a:t>화면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961804"/>
            <a:ext cx="2814149" cy="465504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517" y="1961804"/>
            <a:ext cx="2646984" cy="46550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758" y="1957890"/>
            <a:ext cx="2652236" cy="465895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999" y="1957890"/>
            <a:ext cx="2599060" cy="46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Main, Menu, Manifests XML 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46111" y="1233484"/>
            <a:ext cx="2956259" cy="53553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="@+id/button1"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="JSON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 소스 보기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&lt;Button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="@+id/button2"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:layout_marginLeft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="5dp"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="JSON Parser"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&lt;ScrollView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="#00ffff"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&lt;TextView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="@+id/textView1"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="Hello World!"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&lt;/ScrollView&gt;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&lt;ScrollView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="0dp"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="#ffff00"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&lt;TextView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="@+id/textView2"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="Hello World!"</a:t>
            </a: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&lt;/ScrollView&gt;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600" b="0" i="0" u="none" strike="noStrike" cap="none" normalizeH="0" baseline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32167" y="1233484"/>
            <a:ext cx="3185487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/item1"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내부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/item2"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Raw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/item3"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="Assets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폴더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/item4"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Web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Site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32167" y="3587975"/>
            <a:ext cx="3441968" cy="300082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manifest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uses-permission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android.permission.INTERNET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:allowBackup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:usesCleartextTraffic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:dataExtractionRules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data_extraction_rules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:fullBackupContent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backup_rules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mipmap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ic_launcher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:label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app_name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:supportsRtl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:theme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style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Theme.JSON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:targetApi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="31"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intent-filter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action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android.intent.action.MAIN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category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android.intent.category.LAUNCHER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intent-filter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activity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application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700" b="0" i="0" u="none" strike="noStrike" cap="none" normalizeH="0" baseline="0" dirty="0" err="1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manifest</a:t>
            </a:r>
            <a:r>
              <a:rPr kumimoji="0" lang="ko-KR" altLang="ko-KR" sz="7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0771" y="26268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1323" y="2381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메뉴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025074" y="5214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매니페스트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50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4854632" y="-1331781"/>
            <a:ext cx="5126724" cy="8956298"/>
          </a:xfrm>
          <a:prstGeom prst="rect">
            <a:avLst/>
          </a:prstGeom>
          <a:solidFill>
            <a:srgbClr val="2B2B2B"/>
          </a:solidFill>
          <a:ln w="7620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"http://10.50.192.25:8887/member.JSON"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button1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(R.id.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button1.setOnClickListener(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"[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KIA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선동렬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연고지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광주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},"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SAMSUNG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류중일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연고지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대구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},"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{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김기태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연고지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}"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]"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ByteArrayInputStream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input.getBytes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inputStream.available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()]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inputStream.close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getResources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openRawResource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R.raw.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sub_info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inputStream.available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()]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inputStream.close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getAssets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open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hobby.json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byte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inputStream.available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()]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inputStream.close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IOException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JSONThread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thread.start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thread.join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thread.getJson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InterruptedException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10349" y="0"/>
            <a:ext cx="5094664" cy="11418510"/>
          </a:xfrm>
          <a:prstGeom prst="rect">
            <a:avLst/>
          </a:prstGeom>
          <a:solidFill>
            <a:srgbClr val="2B2B2B"/>
          </a:solidFill>
          <a:ln w="7620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button2 = findViewById(R.id.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button2.setOnClickListener(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.equals(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먼저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JSON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문서 받으세요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JSONArray jsonArray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JSONArray(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for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jsonArray.length()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JSONObject object = jsonArray.getJSONObject(i)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team = object.getString(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dir = object.getString(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address = object.getString(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연고지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team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감독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dir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연고지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address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(JSONException e)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JSONObject root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JSONArray array = root.getJSONArray((String) root.names().get(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for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array.length()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JSONObject object = array.getJSONObject(i)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id = object.getString((String)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 = object.getString((String)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email = object.getString((String)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gender = object.getString((String)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 contact = object.getJSONObject(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"contact"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mobile = contact.getString(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"mobile"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home = contact.getString(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"home"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office = contact.getString(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"office"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id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email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gender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mobile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집전화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home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사무실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office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(JSONException e)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if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JSONObject root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JSONArray array = root.getJSONArray((String) root.names().get(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for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array.length()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JSONObject object = array.getJSONObject(i)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 = object.getString((String)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gender = object.getString((String)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int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 = object.getInt((String)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JSONArray arrays = object.getJSONArray((String)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temp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for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 &lt; arrays.length()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j++)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temp += arrays.getString(j) +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", 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temp = temp.substring(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temp.length() -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gender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temp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(JSONException e)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JSONObject root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JSONArray array = root.getJSONArray((String) root.names().get(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for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array.length()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JSONObject object = array.getJSONObject(i)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 = object.getString((String)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int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age = object.getInt((String)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address = object.getString((String) object.names().get(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name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age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textView1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address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(JSONException e)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메인 </a:t>
            </a:r>
            <a:r>
              <a:rPr lang="ko-KR" altLang="en-US" dirty="0" err="1" smtClean="0"/>
              <a:t>액티비티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, Import </a:t>
            </a:r>
            <a:r>
              <a:rPr lang="ko-KR" altLang="en-US" dirty="0" smtClean="0"/>
              <a:t>선언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46111" y="2253060"/>
            <a:ext cx="2704587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ackage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com.example.json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org.json.JSONArray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org.json.JSONException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org.json.JSONObject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java.io.ByteArrayInputStream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622" y="5793971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코드가 너무 길어서 분할했습니다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97586" y="2046714"/>
            <a:ext cx="3554178" cy="3662541"/>
          </a:xfrm>
          <a:prstGeom prst="rect">
            <a:avLst/>
          </a:prstGeom>
          <a:solidFill>
            <a:srgbClr val="2B2B2B"/>
          </a:solidFill>
          <a:ln w="76200">
            <a:solidFill>
              <a:schemeClr val="bg2">
                <a:lumMod val="60000"/>
                <a:lumOff val="40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800" b="0" i="1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Override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break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8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item.setChecked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8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76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JSONThread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80655" y="2651658"/>
            <a:ext cx="2467342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com.example.json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android.os.Handler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java.io.BufferedReader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java.io.InputStreamReader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java.net.MalformedURLException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java.nio.charset.StandardCharsets</a:t>
            </a:r>
            <a: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9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985164" y="-128528"/>
            <a:ext cx="4564070" cy="69865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JSONThread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JSONThread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 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page)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page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HttpURLConnection connection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 inputStream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 streamReader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reader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URL url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 = (HttpURLConnection) url.openConnection()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 = connection.getInputStream()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streamReader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InputStreamReader(inputStream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StandardCharsets.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UTF_8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reader 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BufferedReader(streamReader)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line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while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((line = reader.readLine()) !=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+= line +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Runnable()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.getMessage()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finally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reader.close()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streamReader.close()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inputStream.close()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connection.disconnect()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.post(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Runnable()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.getMessage()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800" b="0" i="1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})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/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getJson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8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85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189</Words>
  <Application>Microsoft Office PowerPoint</Application>
  <PresentationFormat>와이드스크린</PresentationFormat>
  <Paragraphs>26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Arial Unicode MS</vt:lpstr>
      <vt:lpstr>JetBrains Mono</vt:lpstr>
      <vt:lpstr>맑은 고딕</vt:lpstr>
      <vt:lpstr>Arial</vt:lpstr>
      <vt:lpstr>Century Gothic</vt:lpstr>
      <vt:lpstr>Wingdings 3</vt:lpstr>
      <vt:lpstr>이온</vt:lpstr>
      <vt:lpstr>안드로이드 3주차</vt:lpstr>
      <vt:lpstr>4가지 방법으로 JSON 받아오기 (홀수 학번)</vt:lpstr>
      <vt:lpstr>성공 화면</vt:lpstr>
      <vt:lpstr>Main, Menu, Manifests XML 파일</vt:lpstr>
      <vt:lpstr>메인 액티비티 코드, Import 선언</vt:lpstr>
      <vt:lpstr>JSONThread 코드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5109</cp:lastModifiedBy>
  <cp:revision>7</cp:revision>
  <dcterms:created xsi:type="dcterms:W3CDTF">2023-03-20T04:09:28Z</dcterms:created>
  <dcterms:modified xsi:type="dcterms:W3CDTF">2023-03-27T04:44:13Z</dcterms:modified>
</cp:coreProperties>
</file>