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</a:t>
            </a:r>
            <a:r>
              <a:rPr lang="en-US" altLang="ko-KR" dirty="0"/>
              <a:t>4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1901055 </a:t>
            </a:r>
            <a:r>
              <a:rPr lang="ko-KR" altLang="en-US" dirty="0" err="1"/>
              <a:t>정시철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86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쓰레드</a:t>
            </a:r>
            <a:r>
              <a:rPr lang="en-US" altLang="ko-KR" dirty="0"/>
              <a:t>, </a:t>
            </a:r>
            <a:r>
              <a:rPr lang="ko-KR" altLang="en-US" dirty="0" err="1"/>
              <a:t>테스크별로</a:t>
            </a:r>
            <a:r>
              <a:rPr lang="ko-KR" altLang="en-US" dirty="0"/>
              <a:t> 웹에서 데이터를 받고 </a:t>
            </a:r>
            <a:r>
              <a:rPr lang="ko-KR" altLang="en-US" dirty="0" err="1"/>
              <a:t>파싱한</a:t>
            </a:r>
            <a:r>
              <a:rPr lang="ko-KR" altLang="en-US" dirty="0"/>
              <a:t> 후 리스트에 띄우기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프로그램에 적합한 </a:t>
            </a:r>
            <a:r>
              <a:rPr lang="en-US" altLang="ko-KR" dirty="0"/>
              <a:t>xml</a:t>
            </a:r>
            <a:r>
              <a:rPr lang="ko-KR" altLang="en-US" dirty="0"/>
              <a:t>과  </a:t>
            </a:r>
            <a:r>
              <a:rPr lang="en-US" altLang="ko-KR" dirty="0"/>
              <a:t>Activity</a:t>
            </a:r>
            <a:r>
              <a:rPr lang="ko-KR" altLang="en-US" dirty="0"/>
              <a:t>를 코딩한다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쓰레드와 </a:t>
            </a:r>
            <a:r>
              <a:rPr lang="ko-KR" altLang="en-US" dirty="0" err="1"/>
              <a:t>애싱크</a:t>
            </a:r>
            <a:r>
              <a:rPr lang="ko-KR" altLang="en-US" dirty="0"/>
              <a:t> </a:t>
            </a:r>
            <a:r>
              <a:rPr lang="ko-KR" altLang="en-US" dirty="0" err="1"/>
              <a:t>테스크</a:t>
            </a:r>
            <a:r>
              <a:rPr lang="en-US" altLang="ko-KR" dirty="0"/>
              <a:t> </a:t>
            </a:r>
            <a:r>
              <a:rPr lang="ko-KR" altLang="en-US" dirty="0"/>
              <a:t>두 가지 방법을 사용해서 웹 사이트에서 제이슨 데이터를 받아온다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받아온 데이터를 </a:t>
            </a:r>
            <a:r>
              <a:rPr lang="ko-KR" altLang="en-US" dirty="0" err="1"/>
              <a:t>파싱해서</a:t>
            </a:r>
            <a:r>
              <a:rPr lang="ko-KR" altLang="en-US" dirty="0"/>
              <a:t> 가공한다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파싱한</a:t>
            </a:r>
            <a:r>
              <a:rPr lang="ko-KR" altLang="en-US" dirty="0"/>
              <a:t> 데이터를 어댑터를 이용해서 </a:t>
            </a:r>
            <a:r>
              <a:rPr lang="ko-KR" altLang="en-US" dirty="0" err="1"/>
              <a:t>리스트뷰에</a:t>
            </a:r>
            <a:r>
              <a:rPr lang="ko-KR" altLang="en-US" dirty="0"/>
              <a:t> 각 </a:t>
            </a:r>
            <a:r>
              <a:rPr lang="ko-KR" altLang="en-US" dirty="0" err="1"/>
              <a:t>각</a:t>
            </a:r>
            <a:r>
              <a:rPr lang="ko-KR" altLang="en-US" dirty="0"/>
              <a:t> 띄운다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완성한 파일을 사용하기 편하게 다듬는다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02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성공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C84D60-4729-53CE-8ED4-DC901BA16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98" y="1538643"/>
            <a:ext cx="2746728" cy="48666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ED6199-FE50-652F-9636-67B8BECC4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562" y="1538642"/>
            <a:ext cx="2755892" cy="486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7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E0854-E743-E566-6ED0-E83F3973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xml, </a:t>
            </a:r>
            <a:r>
              <a:rPr lang="ko-KR" altLang="en-US" dirty="0"/>
              <a:t>코드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7B4039-FD3E-7846-B3A8-8E9B98B5A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64" y="2190072"/>
            <a:ext cx="595035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manifest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uses-permission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android.permission.INTERNET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application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:allowBackup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:dataExtractionRules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data_extraction_rules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:fullBackupContent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backup_rules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:icon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mipmap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ic_launcher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:label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app_name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:supportsRtl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:theme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style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Theme.Imagejson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:usesCleartextTraffic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:targetApi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="31"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activity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:exported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intent-filter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action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android.intent.action.MAIN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category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android.intent.category.LAUNCHER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&lt;/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intent-filter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activity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application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manifest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BCD04-04F3-E0D0-B021-49F788DCAE27}"/>
              </a:ext>
            </a:extLst>
          </p:cNvPr>
          <p:cNvSpPr txBox="1"/>
          <p:nvPr/>
        </p:nvSpPr>
        <p:spPr>
          <a:xfrm>
            <a:off x="713064" y="288371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매니패스트</a:t>
            </a:r>
            <a:r>
              <a:rPr lang="en-US" altLang="ko-KR" dirty="0"/>
              <a:t>	</a:t>
            </a:r>
            <a:r>
              <a:rPr lang="ko-KR" altLang="en-US" dirty="0"/>
              <a:t>메인</a:t>
            </a:r>
            <a:r>
              <a:rPr lang="en-US" altLang="ko-KR" dirty="0"/>
              <a:t>	</a:t>
            </a:r>
            <a:r>
              <a:rPr lang="ko-KR" altLang="en-US" dirty="0"/>
              <a:t>메뉴</a:t>
            </a:r>
            <a:r>
              <a:rPr lang="en-US" altLang="ko-KR" dirty="0"/>
              <a:t>	</a:t>
            </a:r>
            <a:r>
              <a:rPr lang="ko-KR" altLang="en-US" dirty="0"/>
              <a:t>아이템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4D10DA-A005-E145-E397-9985EA23A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588" y="2005406"/>
            <a:ext cx="595035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/button1"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:layout_weight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="JSON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문서 소스 보기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/button2"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:layout_weight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="JSON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Parser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/textView1"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="15dp"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ListView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D79BAD-C8C9-0CFF-DC60-89ADC1D32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779" y="2075228"/>
            <a:ext cx="595035" cy="7232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android:layout_height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&lt;ImageView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="@+id/image"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android:layout_width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="120dp"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android:layout_height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="120dp"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android:layout_width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android:layout_height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android:layout_marginLeft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="10dp"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android:layout_marginTop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="20dp"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android:orientation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&lt;TextView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="@+id/name"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android:layout_width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android:layout_height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android:textSize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="20dp"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android:textStyle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="bold"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android:textColor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="#CC0033"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="name"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&lt;TextView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="@+id/id"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android:layout_width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android:layout_height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android:textSize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="18dp"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android:textColor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="#3399ff"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android:textStyle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="bold"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="id"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&lt;TextView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="@+id/salary"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android:layout_width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android:layout_height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android:textSize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="16dp"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android:textStyle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="italic"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android:typeface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="sans"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="salary"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&lt;/LinearLayout&gt;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1ACBA1D-7608-6999-1831-F3BE3E91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823" y="2548721"/>
            <a:ext cx="564578" cy="2923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group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:checkableBehavior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single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/item1"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:checked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Thread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/item2"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AsyncTask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group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52E717B-D73F-DAB9-DDF7-77269D50D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801" y="4186473"/>
            <a:ext cx="663964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com.example.imagejson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android.content.Context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android.graphics.Bitmap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android.graphics.BitmapFactory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android.os.Handler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java.io.IOException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java.io.InputStream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java.net.HttpURLConnection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java.net.MalformedURLException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java.net.URL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ImageThread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Bitmap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bitmap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Handler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handler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Handler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ImageThread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URL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url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URL(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HttpURLConnection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HttpURLConnection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url.openConnection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찾습니다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제이슨 데이터에 이미지 주소가 있습니다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connection.setConnectTimeout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4000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connection.getInputStream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bitmap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BitmapFactory.</a:t>
            </a:r>
            <a:r>
              <a:rPr kumimoji="0" lang="ko-KR" altLang="ko-KR" sz="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decodeStream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비트맵에 이미지를 저장합니다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IOException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handler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Runnable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.getMessage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외는 제이슨 쓰레드와 동일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Bitmap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getBitmap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bitmap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475A759-25BD-6557-795C-C748AA856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91" y="3493976"/>
            <a:ext cx="652743" cy="22775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com.example.imagejson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androidx.annotation.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NonNull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android.view.MenuInflater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android.view.MenuItem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android.widget.Button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android.widget.ListView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java.util.ArrayList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java.util.concurrent.ExecutionException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정시철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제이슨쓰레드 문서소스 받아올곳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task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애싱크테스크 문서소스 받아올곳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page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"http://221.146.23.176:8887/sawon.json"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저희집 주소에요 돌려보실 때 꼭 바꿔주세요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!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ArrayList&lt;Sawon&gt;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sawons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setContentView(R.layout.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textView1 = findViewById(R.id.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ListView listView = findViewById(R.id.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그냥 선언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button1 = findViewById(R.id.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button1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button1.setOnClickListener(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.setVisibility(View.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GONE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.setVisibility(View.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VISIBLE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문서 소스를 보여줘야하니까 리스트뷰를 가립니다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JSONThread thread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JSONThread(MainActivity.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thread.start()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쓰레드를 선언하고 작동합니다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thread.join()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thread.getResult()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쓰레드에서 문서소스를 로딩합니다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(InterruptedException 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RuntimeException(e)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}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if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.setVisibility(View.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GONE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.setVisibility(View.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VISIBLE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문서 소스를 보여줘야하니까 리스트뷰를 가립니다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DownloadTask downloadTask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DownloadTask(MainActivity.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애싱크테스크를 선언합니다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task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downloadTask.execute(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).get()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task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테스크 작동 동시에 문서소스를 로딩합니다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(ExecutionException 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RuntimeException(e)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(InterruptedException 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RuntimeException(e)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쓰레드와 달리 캐치 구문이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2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개가 존재합니다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button2 = findViewById(R.id.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button2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button2.setOnClickListener(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JSONThread thread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JSONThread(MainActivity.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thread.start()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try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thread.join()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JSONParser parser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JSONParser(MainActivity.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sawons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parser.parsing(thread.getResult())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쓰레드에서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목록을 파싱합니다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(InterruptedException 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RuntimeException(e)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CustomAdapter adapter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CustomAdapter(MainActivity.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sawons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.setAdapter(adapter)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어댑터로 파싱한 목록들을 리스트에 넣어줍니다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.setVisibility(View.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GONE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.setVisibility(View.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VISIBLE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텍스트를 가리고 리스트를 보여줍니다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if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DownloadTask downloadTask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DownloadTask(MainActivity.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try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task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downloadTask.execute(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).get()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JSONParser parser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JSONParser(MainActivity.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sawons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parser.parsing(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task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테스크에서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목록을 파싱합니다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(ExecutionException 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RuntimeException(e)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(InterruptedException 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RuntimeException(e)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CustomAdapter adapter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CustomAdapter(MainActivity.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sawons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.setAdapter(adapter)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어댑터로 파싱한 목록들을 리스트에 넣어줍니다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.setVisibility(View.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GONE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.setVisibility(View.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VISIBLE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텍스트를 가리고 리스트를 보여줍니다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onCreateOptionsMenu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(Menu menu)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MenuInflater inflater = getMenuInflater()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inflater.inflate(R.menu.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true;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onOptionsItemSelected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@NonNull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MenuItem item)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(item.getItemId()){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item1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break;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case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item2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break;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item.setChecked(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true;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08559-B033-7A8F-5C17-E7037BFCCD18}"/>
              </a:ext>
            </a:extLst>
          </p:cNvPr>
          <p:cNvSpPr txBox="1"/>
          <p:nvPr/>
        </p:nvSpPr>
        <p:spPr>
          <a:xfrm>
            <a:off x="646111" y="5268286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액티비티</a:t>
            </a:r>
            <a:r>
              <a:rPr lang="en-US" altLang="ko-KR" dirty="0"/>
              <a:t>	</a:t>
            </a:r>
            <a:r>
              <a:rPr lang="ko-KR" altLang="en-US" dirty="0"/>
              <a:t>사원</a:t>
            </a:r>
            <a:r>
              <a:rPr lang="en-US" altLang="ko-KR" dirty="0"/>
              <a:t>	</a:t>
            </a:r>
            <a:r>
              <a:rPr lang="ko-KR" altLang="en-US" dirty="0" err="1"/>
              <a:t>제이슨쓰레드</a:t>
            </a:r>
            <a:r>
              <a:rPr lang="en-US" altLang="ko-KR" dirty="0"/>
              <a:t>	</a:t>
            </a:r>
            <a:r>
              <a:rPr lang="ko-KR" altLang="en-US" dirty="0" err="1"/>
              <a:t>테스크</a:t>
            </a:r>
            <a:r>
              <a:rPr lang="en-US" altLang="ko-KR" dirty="0"/>
              <a:t>	</a:t>
            </a:r>
            <a:r>
              <a:rPr lang="ko-KR" altLang="en-US" dirty="0"/>
              <a:t>파싱</a:t>
            </a:r>
            <a:r>
              <a:rPr lang="en-US" altLang="ko-KR" dirty="0"/>
              <a:t>	</a:t>
            </a:r>
            <a:r>
              <a:rPr lang="ko-KR" altLang="en-US" dirty="0"/>
              <a:t>어댑터</a:t>
            </a:r>
            <a:r>
              <a:rPr lang="en-US" altLang="ko-KR" dirty="0"/>
              <a:t>	</a:t>
            </a:r>
            <a:r>
              <a:rPr lang="ko-KR" altLang="en-US" dirty="0" err="1"/>
              <a:t>이미지쓰레드</a:t>
            </a:r>
            <a:endParaRPr lang="ko-KR" altLang="en-US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AFBD6B3E-23F6-C20F-9E08-56E178B3C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778" y="4380328"/>
            <a:ext cx="569387" cy="75405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com.example.imagejson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Sawon {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그냥 사원에서 받아올 데이터 목록입니다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int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salary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setId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id)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setName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name)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getSalary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salary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setSalary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salary)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salary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salary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getImage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setImage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image)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image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image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EA9341D-8172-EB69-7BDC-364F37B89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903" y="4349550"/>
            <a:ext cx="689612" cy="8156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com.example.imagejson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android.os.Debug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android.util.Log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java.io.BufferedReader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java.io.IOException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java.io.InputStreamReader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java.net.HttpURLConnection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java.net.URL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JSONThread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Context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JSONThread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(Context 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page)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page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page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HttpURLConnection connection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BufferedReader reader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연결하고 데이터를 가져올 시스템 선언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URL url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URL(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 = (HttpURLConnection) url.openConnection()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reader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BufferedReader(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InputStreamReader(connection.getInputStream()))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line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문장을 가져올 스트링 변수를 선언합니다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((line = reader.readLine()) !=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+= (line +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문장을 가져옵니다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reader.close()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버퍼 리더 닫기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(IOException 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e.printStackTrace()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finally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connection.disconnect()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연결 종료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getResult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가져온 데이터 반환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9E5BBB4-B83D-497C-967D-4FF021A65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616" y="4174409"/>
            <a:ext cx="702436" cy="8463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com.example.imagejson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android.app.ProgressDialog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android.os.AsyncTask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java.io.IOException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java.io.InputStream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java.net.HttpURLConnection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java.net.URL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DownloadTask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AsyncTask&lt;String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String&gt;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Context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애싱크 테스크의 데이터 인코딩 방식은 아직 잘 모르겠습니다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최대한 이해하고 주석을 달아보겠습니다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DownloadTask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(Context context)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doInBackground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(String... strings)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StringBuilder builder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StringBuilder()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빌더 선언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URL url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URL(strings[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HttpURLConnection conn = (HttpURLConnection) url.openConnection()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쓰레드와 그대로 연결할 시스템을 선언합니다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(conn !=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conn.setConnectTimeout(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10000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conn.setUseCaches(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??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(conn.getResponseCode() == HttpURLConnection.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HTTP_OK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InputStream stream = conn.getInputStream()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byte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buffer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byte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1024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while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(stream.read(buffer) != -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builder.append(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String(buffer))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어쨋든 버퍼를 통해서 문장을 한줄한줄 받아서 빌더에 집어넣는 것 같습니다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stream.close()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conn.disconnect()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연결 종료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(IOException 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e.printStackTrace()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builder.toString()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반환합니다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EFE0464-1A52-2601-2ACB-96FCC4C7A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298155"/>
            <a:ext cx="638316" cy="8463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com.example.imagejson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android.content.Context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org.json.JSONArray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org.json.JSONException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org.json.JSONObject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java.util.ArrayList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JSONParser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JSONParser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Sawon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parsing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Sawon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sawons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&lt;&gt;()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JSONObject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JSONObject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제이슨 데이터를 가져와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기본 선언합니다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JSONArray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root.getJSONArray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root.names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제일 큰 데이터집 안에 있는 세부 분할을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배열화합니다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//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ex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array,array,array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이런식으로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가져옴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array.length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++) {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Sawon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sawon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Sawon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JSONObject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array.getJSONObject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object.getString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object.names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object.getString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object.names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salary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object.getInt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object.names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object.getString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object.names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 등 데이터를 선언합니다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sawon.setId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sawon.setName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sawon.setSalary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salary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sawon.setImage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sawons.add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sawon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선언한 데이터들을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파싱해서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정렬합니다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JSONException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1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e.getMessage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 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문제가 생길 시 오류 메시지를 출력합니다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sawons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53B333B-863C-FF27-736E-9B3033FD6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460" y="3851879"/>
            <a:ext cx="888385" cy="12926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com.example.imagejson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android.view.LayoutInflater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android.view.ViewGroup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android.widget.ArrayAdapter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android.widget.ImageView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androidx.annotation.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NonNull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androidx.annotation.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Nullable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java.util.ArrayList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CustomAdapter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ArrayAdapter&lt;Sawon&gt;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ArrayList&lt;Sawon&gt;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sawons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CustomAdapter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@NonNull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 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ArrayList&lt;Sawon&gt; sawons)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sawons)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sawons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sawons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@Nullable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@Override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Sawon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getItem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position)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sawons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.get(position)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@NonNull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@Override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@Nullable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 convertView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@NonNull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ViewGroup parent)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Sawon sawon = getItem(position)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ViewHolder holder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ViewHolder()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LayoutInflater inflater = (LayoutInflater)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.getSystemService(Context.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LAYOUT_INFLATER_SERVICE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뷰홀더랑 레이아웃을 선언합니다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(convertView ==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convertView = inflater.inflate(R.layout.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null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컨벌트뷰에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item.xml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레이아웃을 받아옵니다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사실은 컨벌트뷰가 어떤 시스템인지의 원리는 아직 모르겠습니다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holder.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imageView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convertView.findViewById(R.id.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holder.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convertView.findViewById(R.id.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holder.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convertView.findViewById(R.id.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holder.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salary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convertView.findViewById(R.id.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salary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변수 홀더에 컨벌트뷰에 받아온 변수를 선언합니다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holder = (ViewHolder) convertView.getTag()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holder.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.setText(sawon.getId())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holder.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.setText(sawon.getName())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holder.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salary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.setText(String.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(sawon.getSalary()))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선언한 홀더 변수에 사원의 파싱 목록을 받아줍니다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ImageThread thread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ImageThread(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sawon.getImage())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thread.start()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쓰레드를 선언하고 스타트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쓰레드 원리는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JSON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쓰레드와 유사합니다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thread.join()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holder.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imageView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.setImageBitmap(thread.getBitmap())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(InterruptedException 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RuntimeException(e)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convertView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컨벌트뷰를 돌려줍니다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추측상 어댑터에서 가공한 프로그램 데이터 집 같습니다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.)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class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ViewHolder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ImageView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imageView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salary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0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809D1-D2A9-B66C-8520-171AC6F2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002D6-6753-72F0-D226-70D583143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원래는 계속 여기다 파일들을 텍스트 형식으로 하나하나 다 복사해서 붙였지만 보기도 불편하고 넣기도 좀 애매해서 그냥 </a:t>
            </a:r>
            <a:r>
              <a:rPr lang="en-US" altLang="ko-KR" dirty="0"/>
              <a:t>java</a:t>
            </a:r>
            <a:r>
              <a:rPr lang="ko-KR" altLang="en-US" dirty="0"/>
              <a:t>와 </a:t>
            </a:r>
            <a:r>
              <a:rPr lang="en-US" altLang="ko-KR" dirty="0"/>
              <a:t>xml</a:t>
            </a:r>
            <a:r>
              <a:rPr lang="ko-KR" altLang="en-US" dirty="0"/>
              <a:t>파일을 따로 첨부할 생각입니다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그래도 교수님이 </a:t>
            </a:r>
            <a:r>
              <a:rPr lang="ko-KR" altLang="en-US" dirty="0" err="1"/>
              <a:t>불편해하실</a:t>
            </a:r>
            <a:r>
              <a:rPr lang="ko-KR" altLang="en-US" dirty="0"/>
              <a:t> 수 있으니 여기다가 텍스트는 다 첨부하겠습니다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텍스트 사이즈는 </a:t>
            </a:r>
            <a:r>
              <a:rPr lang="en-US" altLang="ko-KR" dirty="0"/>
              <a:t>1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설명을 달아드렸습니다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988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4479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 Unicode MS</vt:lpstr>
      <vt:lpstr>맑은 고딕</vt:lpstr>
      <vt:lpstr>Arial</vt:lpstr>
      <vt:lpstr>Century Gothic</vt:lpstr>
      <vt:lpstr>Wingdings 3</vt:lpstr>
      <vt:lpstr>이온</vt:lpstr>
      <vt:lpstr>안드로이드 4주차</vt:lpstr>
      <vt:lpstr>쓰레드, 테스크별로 웹에서 데이터를 받고 파싱한 후 리스트에 띄우기</vt:lpstr>
      <vt:lpstr>성공 화면</vt:lpstr>
      <vt:lpstr>xml, 코드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2주차</dc:title>
  <dc:creator>5109</dc:creator>
  <cp:lastModifiedBy>정 시철</cp:lastModifiedBy>
  <cp:revision>8</cp:revision>
  <dcterms:created xsi:type="dcterms:W3CDTF">2023-03-20T04:09:28Z</dcterms:created>
  <dcterms:modified xsi:type="dcterms:W3CDTF">2023-04-04T10:57:22Z</dcterms:modified>
</cp:coreProperties>
</file>