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</a:t>
            </a:r>
            <a:r>
              <a:rPr lang="en-US" altLang="ko-KR" dirty="0"/>
              <a:t>5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86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쓰레드</a:t>
            </a:r>
            <a:r>
              <a:rPr lang="en-US" altLang="ko-KR" dirty="0"/>
              <a:t>, </a:t>
            </a:r>
            <a:r>
              <a:rPr lang="ko-KR" altLang="en-US" dirty="0" err="1"/>
              <a:t>테스크별로</a:t>
            </a:r>
            <a:r>
              <a:rPr lang="ko-KR" altLang="en-US" dirty="0"/>
              <a:t> 웹에서 데이터를 받고 </a:t>
            </a:r>
            <a:r>
              <a:rPr lang="ko-KR" altLang="en-US" dirty="0" err="1"/>
              <a:t>파싱한</a:t>
            </a:r>
            <a:r>
              <a:rPr lang="ko-KR" altLang="en-US" dirty="0"/>
              <a:t> 후 리스트에 띄우기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기본적으로 프로그램에 적합한 </a:t>
            </a:r>
            <a:r>
              <a:rPr lang="en-US" altLang="ko-KR" dirty="0"/>
              <a:t>xml</a:t>
            </a:r>
            <a:r>
              <a:rPr lang="ko-KR" altLang="en-US" dirty="0"/>
              <a:t>과  </a:t>
            </a:r>
            <a:r>
              <a:rPr lang="en-US" altLang="ko-KR" dirty="0"/>
              <a:t>Activity</a:t>
            </a:r>
            <a:r>
              <a:rPr lang="ko-KR" altLang="en-US" dirty="0"/>
              <a:t>를 코딩한다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Reqres</a:t>
            </a:r>
            <a:r>
              <a:rPr lang="en-US" altLang="ko-KR" dirty="0"/>
              <a:t> </a:t>
            </a:r>
            <a:r>
              <a:rPr lang="ko-KR" altLang="en-US" dirty="0"/>
              <a:t>사이트를 이용해서 </a:t>
            </a:r>
            <a:r>
              <a:rPr lang="ko-KR" altLang="en-US" dirty="0" err="1"/>
              <a:t>파싱하는</a:t>
            </a:r>
            <a:r>
              <a:rPr lang="ko-KR" altLang="en-US" dirty="0"/>
              <a:t> 방법을 알아본다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사이트를 이용해서 받아온 데이터를 </a:t>
            </a:r>
            <a:r>
              <a:rPr lang="ko-KR" altLang="en-US" dirty="0" err="1"/>
              <a:t>파싱한</a:t>
            </a:r>
            <a:r>
              <a:rPr lang="ko-KR" altLang="en-US" dirty="0"/>
              <a:t> 후</a:t>
            </a:r>
            <a:r>
              <a:rPr lang="en-US" altLang="ko-KR" dirty="0"/>
              <a:t>,</a:t>
            </a:r>
            <a:r>
              <a:rPr lang="ko-KR" altLang="en-US" dirty="0"/>
              <a:t> 어댑터를 이용해서 리스트 뷰에 각각 띄운다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이름과 주소라는 데이터를 자신이 직접 추가할 수 있게끔 </a:t>
            </a:r>
            <a:r>
              <a:rPr lang="ko-KR" altLang="en-US" dirty="0" err="1"/>
              <a:t>유틸</a:t>
            </a:r>
            <a:r>
              <a:rPr lang="ko-KR" altLang="en-US" dirty="0"/>
              <a:t> 형식을 넣어서도 코딩해본다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502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성공 화면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8" y="1853248"/>
            <a:ext cx="2511564" cy="40715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190" y="1853248"/>
            <a:ext cx="2262570" cy="407150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628" y="1853248"/>
            <a:ext cx="2299804" cy="407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7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E0854-E743-E566-6ED0-E83F3973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xml, </a:t>
            </a:r>
            <a:r>
              <a:rPr lang="ko-KR" altLang="en-US" dirty="0"/>
              <a:t>코드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BCD04-04F3-E0D0-B021-49F788DCAE27}"/>
              </a:ext>
            </a:extLst>
          </p:cNvPr>
          <p:cNvSpPr txBox="1"/>
          <p:nvPr/>
        </p:nvSpPr>
        <p:spPr>
          <a:xfrm>
            <a:off x="713064" y="288371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매니패스트</a:t>
            </a:r>
            <a:r>
              <a:rPr lang="en-US" altLang="ko-KR" dirty="0"/>
              <a:t>	</a:t>
            </a:r>
            <a:r>
              <a:rPr lang="ko-KR" altLang="en-US" dirty="0"/>
              <a:t>메인</a:t>
            </a:r>
            <a:r>
              <a:rPr lang="en-US" altLang="ko-KR" dirty="0"/>
              <a:t>	</a:t>
            </a:r>
            <a:r>
              <a:rPr lang="ko-KR" altLang="en-US" dirty="0"/>
              <a:t>메인</a:t>
            </a:r>
            <a:r>
              <a:rPr lang="en-US" altLang="ko-KR" dirty="0"/>
              <a:t>2	</a:t>
            </a:r>
            <a:r>
              <a:rPr lang="ko-KR" altLang="en-US" dirty="0"/>
              <a:t>메인</a:t>
            </a:r>
            <a:r>
              <a:rPr lang="en-US" altLang="ko-KR" dirty="0"/>
              <a:t>3	</a:t>
            </a:r>
            <a:r>
              <a:rPr lang="ko-KR" altLang="en-US" dirty="0"/>
              <a:t>아이템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08559-B033-7A8F-5C17-E7037BFCCD18}"/>
              </a:ext>
            </a:extLst>
          </p:cNvPr>
          <p:cNvSpPr txBox="1"/>
          <p:nvPr/>
        </p:nvSpPr>
        <p:spPr>
          <a:xfrm>
            <a:off x="646111" y="5771523"/>
            <a:ext cx="11580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액티비티</a:t>
            </a:r>
            <a:r>
              <a:rPr lang="en-US" altLang="ko-KR" dirty="0"/>
              <a:t>1	</a:t>
            </a:r>
            <a:r>
              <a:rPr lang="ko-KR" altLang="en-US" dirty="0" err="1"/>
              <a:t>액티비티</a:t>
            </a:r>
            <a:r>
              <a:rPr lang="en-US" altLang="ko-KR" dirty="0"/>
              <a:t>2	</a:t>
            </a:r>
            <a:r>
              <a:rPr lang="ko-KR" altLang="en-US" dirty="0" err="1"/>
              <a:t>액티비티</a:t>
            </a:r>
            <a:r>
              <a:rPr lang="en-US" altLang="ko-KR" dirty="0"/>
              <a:t>3	get</a:t>
            </a:r>
            <a:r>
              <a:rPr lang="ko-KR" altLang="en-US" dirty="0" err="1"/>
              <a:t>쓰레드</a:t>
            </a:r>
            <a:r>
              <a:rPr lang="en-US" altLang="ko-KR" dirty="0"/>
              <a:t>	</a:t>
            </a:r>
            <a:r>
              <a:rPr lang="ko-KR" altLang="en-US" dirty="0" err="1"/>
              <a:t>파싱</a:t>
            </a:r>
            <a:r>
              <a:rPr lang="en-US" altLang="ko-KR" dirty="0"/>
              <a:t>	</a:t>
            </a:r>
            <a:r>
              <a:rPr lang="ko-KR" altLang="en-US" dirty="0"/>
              <a:t>어댑터</a:t>
            </a:r>
            <a:r>
              <a:rPr lang="en-US" altLang="ko-KR" dirty="0"/>
              <a:t>	</a:t>
            </a:r>
            <a:r>
              <a:rPr lang="ko-KR" altLang="en-US" dirty="0"/>
              <a:t>이미지</a:t>
            </a:r>
            <a:r>
              <a:rPr lang="en-US" altLang="ko-KR" dirty="0"/>
              <a:t>	</a:t>
            </a:r>
            <a:r>
              <a:rPr lang="ko-KR" altLang="en-US" dirty="0" err="1"/>
              <a:t>애싱크</a:t>
            </a:r>
            <a:r>
              <a:rPr lang="en-US" altLang="ko-KR" dirty="0"/>
              <a:t>	</a:t>
            </a:r>
            <a:r>
              <a:rPr lang="ko-KR" altLang="en-US" dirty="0" err="1"/>
              <a:t>레큐리스</a:t>
            </a:r>
            <a:r>
              <a:rPr lang="en-US" altLang="ko-KR" dirty="0"/>
              <a:t>(</a:t>
            </a:r>
            <a:r>
              <a:rPr lang="ko-KR" altLang="en-US" dirty="0" err="1"/>
              <a:t>데이터집합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939338" y="2060705"/>
            <a:ext cx="678391" cy="61555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&lt;manifest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&lt;uses-permission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="android.permission.INTERNET"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&lt;application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:allowBackup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:dataExtractionRules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="@xml/data_extraction_rules"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:fullBackupContent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="@xml/backup_rules"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:icon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="@mipmap/ic_launcher"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:label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="@string/app_name"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:supportsRtl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:theme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="@style/Theme.MyApplication"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:usesCleartextTraffic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:targetApi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="31"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&lt;activity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=".MainActivity3"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:exported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="false"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&lt;activity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=".MainActivity2"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:exported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="false"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&lt;activity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:exported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&lt;intent-filter&gt;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&lt;action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="android.intent.action.MAIN"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&lt;category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="android.intent.category.LAUNCHER"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&lt;/intent-filter&gt;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&lt;/activity&gt;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&lt;/application&gt;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&lt;/manifest&gt;</a:t>
            </a: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078182" y="2260760"/>
            <a:ext cx="668773" cy="4154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="@+id/act1"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="JSON PARSING WITH GET"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="@+id/act2"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="JSON PARSING WITH POST"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000894" y="2368481"/>
            <a:ext cx="668773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=".MainActivity2"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="@+id/button1"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:layout_gravity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="JSON PARSING"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&lt;ListView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="@+id/listView"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923606" y="2212240"/>
            <a:ext cx="668773" cy="60016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app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="http://schemas.android.com/apk/res-auto"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=".MainActivity3"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&lt;EditText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="@+id/edit1"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:hint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입력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&lt;EditText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="@+id/edit2"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:hint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 입력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="@+id/button2"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하기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="@+id/text1"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="@+id/text2"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4985761" y="2260760"/>
            <a:ext cx="668773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&lt;ImageView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="@+id/image"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="120dp"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="120dp"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&lt;LinearLayout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android:layout_marginLeft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="10dp"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android:layout_marginTop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="20dp"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android:orientation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="@+id/id"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="ID"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="@+id/name"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&lt;TextView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="@+id/email"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android:layout_width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android:layout_height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android:text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="Email"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&lt;/LinearLayout&gt;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939338" y="4969741"/>
            <a:ext cx="671979" cy="6924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com.example.myapplication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android.content.Intent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android.widget.EditText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java.util.concurrent.ExecutionException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act1 = 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act2 = 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act2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인텐트 선언입니다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act1.setOnClickListener(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Intent intent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Intent(MainActivity.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MainActivity2.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startActivity(intent)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GET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파싱받기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act2.setOnClickListener(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Intent intent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Intent(MainActivity.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MainActivity3.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startActivity(intent)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POST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파싱받기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2266398" y="4771541"/>
            <a:ext cx="734496" cy="84638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com.example.myapplication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android.widget.ListView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java.util.ArrayList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MainActivity2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ArrayList&lt;Reqres&gt;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activity_main2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button1 = 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ListView listView = 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button1.setOnClickListener(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String page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"https://reqres.in/api/users?page=2"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json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주소와 주소를 받을 제이슨을 미리 선언해줍니다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GetThread thread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GetThread(MainActivity2.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page)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thread.start()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try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thread.join()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 = thread.getResult()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JsonParser parser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JsonParser(MainActivity2.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parser.parsing(json)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쓰레드에서 레큐리스의 유저 목록을 파싱합니다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CustomAdapter adapter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CustomAdapter(MainActivity2.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listView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.setAdapter(adapter)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어댑터로 파싱한 목록들을 리스트에 넣어줍니다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(InterruptedException 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RuntimeException(e)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8"/>
          <p:cNvSpPr>
            <a:spLocks noChangeArrowheads="1"/>
          </p:cNvSpPr>
          <p:nvPr/>
        </p:nvSpPr>
        <p:spPr bwMode="auto">
          <a:xfrm>
            <a:off x="3669667" y="4679208"/>
            <a:ext cx="787395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com.example.myapplication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android.widget.EditText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java.util.concurrent.ExecutionException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MainActivity3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"https://reqres.in/api/users/"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activity_main3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 edit1 = 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EditText edit2 = 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edit2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button2 = 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button2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text1 = 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text2 = 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text2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입출력 선언입니다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button2.setOnClickListener(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String name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edit1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.getText().toString()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address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edit2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.getText().toString()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site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"post"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message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"Name="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+name+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"&amp;Address="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+address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주소 선언입니다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(name.isEmpty()||address.isEmpty()||address.isEmpty()){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Toast.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(MainActivity3.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입력하세요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POSTAsyncTask task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POSTAsyncTask(MainActivity3.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try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String json = task.execute(site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message).get()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.setText(json)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제이슨 사이트와 연결되는지 확인합니다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JsonParser parser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JsonParser(MainActivity3.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text2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.setText(parser.parsing2(json))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확인하면서 받은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json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파싱해줍니다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(ExecutionException 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RuntimeException(e)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(InterruptedException 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RuntimeException(e)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4958992" y="4633041"/>
            <a:ext cx="750526" cy="103105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com.example.myapplication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android.os.Handler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java.io.BufferedReader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java.io.IOException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java.io.InputStream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java.io.InputStreamReader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java.net.HttpURLConnection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java.net.MalformedURLException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java.net.URL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GetThread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site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StringBuilder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builder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StringBuilder()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GetThread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(Context 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site)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site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site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URL url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URL(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site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HttpURLConnection connection = (HttpURLConnection) url.openConnection()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connection.setConnectTimeout(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5000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connection.setReadTimeout(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4000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connection.setRequestMethod(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"GET"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기존의 쓰레드 방식에서 인터넷 로딩에 대한 특수 프로토콜을 추가합니다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(connection.getResponseCode() == HttpURLConnection.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HTTP_OK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InputStream inputStream = connection.getInputStream()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InputStreamReader streamReader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InputStreamReader(inputStream)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 reader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BufferedReader(streamReader)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line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while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((line = reader.readLine())!=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.append(line+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reader.close()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streamReader.close()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inputStream.close()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connection.disconnect()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외엔 이전과 유사합니다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(IOException 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Runnable()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Toast.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.getMessage()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.run()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getResult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.toString()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6045507" y="4494543"/>
            <a:ext cx="739305" cy="11233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com.example.myapplication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org.json.JSONArray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org.json.JSONException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org.json.JSONObject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java.util.ArrayList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JsonParser{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JsonParser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(Context context)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ArrayList&lt;Reqres&gt;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parsing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json)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ArrayList&lt;Reqres&gt; req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ArrayList&lt;&gt;()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try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JSONObject root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JSONObject(json)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제이슨 데이터를 가져와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root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기본 선언합니다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JSONArray array = root.getJSONArray((String) root.names().get(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제일 큰 데이터집 안에 있는 세부 분할을 배열화합니다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({}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오브젝트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[]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배열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// ex) root[array,array,array]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이런식으로 가져옴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 &lt; array.length()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i++)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Reqres rq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Reqres()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JSONObject object = array.getJSONObject(i)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int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 = object.getInt((String) object.names().get(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int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형식으로 되어있어서 따로 받아줍니다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email = object.getString((String) object.names().get(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fname = object.getString((String) object.names().get(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lname = object.getString((String) object.names().get(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img = object.getString((String) object.names().get(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rq.setId(id)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rq.setEmail(email)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rq.setFname(fname)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rq.setLname(lname)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rq.setImg(img)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req.add(rq)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레큐리스 클래스에 변수 값들을 모두 추가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배열을 돌려줍니다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(JSONException 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Toast.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parsing2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json){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StringBuilder builder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StringBuilder()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try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JSONObject root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JSONObject(json)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name = root.getString((String) root.names().get(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address = root.getString((String) root.names().get(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temp1 = root.getString((String) root.names().get(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temp2 = root.getString((String) root.names().get(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builder.append(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+name+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builder.append(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+address+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builder.append(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임의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 : 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+temp1+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builder.append(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만든 날짜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: 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+temp2+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나머지 두개는 이름 나이 외에 그냥 남는거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2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 있길래 넣어봤습니다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(JSONException 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Toast.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e.getMessage()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builder.toString()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7032568" y="4350773"/>
            <a:ext cx="886781" cy="126188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com.example.myapplication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android.view.LayoutInflater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android.view.ViewGroup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android.widget.ArrayAdapter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android.widget.ImageView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androidx.annotation.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NonNull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androidx.annotation.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Nullable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java.util.ArrayList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CustomAdapter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ArrayAdapter&lt;Reqres&gt;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ArrayList&lt;Reqres&gt;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CustomAdapter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 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ArrayList&lt;Reqres&gt; req)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req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@Nullable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Reqres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getItem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req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.get(position)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position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@Nullable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 convertView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ViewGroup parent)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Reqres rq = getItem(position)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ViewHolder holder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ViewHolder()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LayoutInflater inflater = (LayoutInflater)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.getSystemService(Context.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LAYOUT_INFLATER_SERVICE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뷰홀더랑 레이아웃을 선언합니다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(convertView ==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convertView = inflater.inflate(R.layout.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null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컨벌트뷰에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item.xml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 레이아웃을 받아옵니다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holder.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imageView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convertView.findViewById(R.id.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image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holder.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convertView.findViewById(R.id.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holder.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convertView.findViewById(R.id.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holder.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email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convertView.findViewById(R.id.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email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변수 홀더에 컨벌트뷰에 받아온 변수를 선언합니다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holder = (ViewHolder) convertView.getTag()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holder.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.setText(String.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valueOf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(rq.getId()))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holder.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.setText(rq.getFname()+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+rq.getLname())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이름 사이에 띄어쓰기 하나 추가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holder.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email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.setText(rq.getEmail())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선언한 홀더 변수에 파싱 목록을 받아줍니다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ImageThread thread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ImageThread(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rq.getImg())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thread.start()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쓰레드를 선언하고 스타트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쓰레드 원리는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JSON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쓰레드와 유사합니다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thread.join()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holder.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imageView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.setImageBitmap(thread.getBitmap())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(InterruptedException 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RuntimeException(e)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convertView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컨벌트뷰를 돌려줍니다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추측상 어댑터에서 가공한 프로그램 데이터 집 같습니다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.)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class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ViewHolder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ImageView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imageView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email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8021782" y="4750883"/>
            <a:ext cx="750526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com.example.myapplication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android.graphics.Bitmap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android.graphics.BitmapFactory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android.os.Handler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java.io.IOException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java.io.InputStream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java.net.HttpURLConnection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java.net.URL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ImageThread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Thread{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Bitmap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bitmap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handler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Handler()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ImageThread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(Context 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page)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page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URL url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URL(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page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HttpURLConnection connection = (HttpURLConnection) url.openConnection()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찾습니다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제이슨 데이터에 이미지 주소가 있습니다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connection.setConnectTimeout(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4000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 inputStream = connection.getInputStream()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bitmap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BitmapFactory.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decodeStream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(inputStream)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비트맵에 이미지를 저장합니다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(IOException 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handler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.post(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Runnable()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run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Toast.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.getMessage()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LENGTH_SHORT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})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외는 제이슨 쓰레드와 동일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Bitmap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getBitmap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bitmap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8874741" y="4562555"/>
            <a:ext cx="808235" cy="110799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com.example.myapplication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android.os.AsyncTask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androidx.loader.content.AsyncTaskLoader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java.io.BufferedReader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java.io.DataOutputStream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java.io.IOException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java.io.InputStream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java.io.InputStreamReader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java.io.OutputStream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java.net.HttpURLConnection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java.net.MalformedURLException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java.net.ProtocolException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java.net.URL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POSTAsyncTask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AsyncTask&lt;String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String&gt;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StringBuilder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builder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StringBuilder()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POSTAsyncTask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(Context context){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context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doInBackground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(String... strings)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URL url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URL(strings[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HttpURLConnection connection = (HttpURLConnection) url.openConnection()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connection.setConnectTimeout(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5000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connection.setReadTimeout(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4000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connection.setRequestMethod(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"POST"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connection.setDoInput(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connection.setDoOutput(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connection.setRequestProperty(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"Context_Type"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"application/x-www-form-urlencoded"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OutputStream outputStream = connection.getOutputStream()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DataOutputStream request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DataOutputStream(outputStream)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request.writeBytes(strings[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request.flush()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request.close()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애싱크 테스크 형식의 사이트 연결 과정입니다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아직 원리를 자세히 이해하지 못해서 테스크 형식의 주석 처리는 조금 어려울 것 같습니다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(connection.getResponseCode() == HttpURLConnection.</a:t>
            </a:r>
            <a:r>
              <a:rPr kumimoji="0" lang="ko-KR" altLang="ko-KR" sz="1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HTTP_CREATED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InputStream inputStream = connection.getInputStream()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InputStreamReader streamReader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InputStreamReader(inputStream)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 reader =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BufferedReader(streamReader)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line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while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((line = reader.readLine())!=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.append(line+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\n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이외는 쓰레드와 동일합니다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reader.close()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streamReader.close()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inputStream.close()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connection.disconnect()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publishProgress(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통신 오류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}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(IOException 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throw new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RuntimeException(e)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builder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.toString()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10481522" y="4750883"/>
            <a:ext cx="603050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com.example.myapplication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Reqres {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리스트에 넣을 값 받아오기용 클래스입니다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.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private int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email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private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public int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id)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id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getEmail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email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setEmail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email)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email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email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getFname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setFname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fname)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fname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fname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getLname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setLname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lname)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lname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lname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getImg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setImg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(String img) {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img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img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1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endParaRPr kumimoji="0" lang="ko-KR" altLang="ko-KR" sz="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40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809D1-D2A9-B66C-8520-171AC6F2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002D6-6753-72F0-D226-70D583143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원래는 계속 여기다 파일들을 텍스트 형식으로 하나하나 다 복사해서 붙였지만 보기도 불편하고 넣기도 좀 애매해서 그냥 </a:t>
            </a:r>
            <a:r>
              <a:rPr lang="en-US" altLang="ko-KR" dirty="0"/>
              <a:t>java</a:t>
            </a:r>
            <a:r>
              <a:rPr lang="ko-KR" altLang="en-US" dirty="0"/>
              <a:t>와 </a:t>
            </a:r>
            <a:r>
              <a:rPr lang="en-US" altLang="ko-KR" dirty="0"/>
              <a:t>xml</a:t>
            </a:r>
            <a:r>
              <a:rPr lang="ko-KR" altLang="en-US" dirty="0"/>
              <a:t>파일을 따로 첨부할 생각입니다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일단 그래도 교수님이 </a:t>
            </a:r>
            <a:r>
              <a:rPr lang="ko-KR" altLang="en-US" dirty="0" err="1"/>
              <a:t>불편해하실</a:t>
            </a:r>
            <a:r>
              <a:rPr lang="ko-KR" altLang="en-US" dirty="0"/>
              <a:t> 수 있으니 여기다가 텍스트는 다 첨부하겠습니다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텍스트 사이즈는 </a:t>
            </a:r>
            <a:r>
              <a:rPr lang="en-US" altLang="ko-KR" dirty="0"/>
              <a:t>1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설명을 달아드렸습니다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주차부터</a:t>
            </a:r>
            <a:r>
              <a:rPr lang="en-US" altLang="ko-KR" dirty="0"/>
              <a:t> </a:t>
            </a:r>
            <a:r>
              <a:rPr lang="ko-KR" altLang="en-US" dirty="0"/>
              <a:t>이번 주차까지는 일단 코드를 여기에 </a:t>
            </a:r>
            <a:r>
              <a:rPr lang="ko-KR" altLang="en-US" dirty="0" err="1"/>
              <a:t>써놓겠습니다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988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5277</Words>
  <Application>Microsoft Office PowerPoint</Application>
  <PresentationFormat>와이드스크린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 Unicode MS</vt:lpstr>
      <vt:lpstr>맑은 고딕</vt:lpstr>
      <vt:lpstr>Arial</vt:lpstr>
      <vt:lpstr>Century Gothic</vt:lpstr>
      <vt:lpstr>Wingdings 3</vt:lpstr>
      <vt:lpstr>이온</vt:lpstr>
      <vt:lpstr>안드로이드 5주차</vt:lpstr>
      <vt:lpstr>쓰레드, 테스크별로 웹에서 데이터를 받고 파싱한 후 리스트에 띄우기</vt:lpstr>
      <vt:lpstr>성공 화면</vt:lpstr>
      <vt:lpstr>xml, 코드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2주차</dc:title>
  <dc:creator>5109</dc:creator>
  <cp:lastModifiedBy>정 시철</cp:lastModifiedBy>
  <cp:revision>10</cp:revision>
  <dcterms:created xsi:type="dcterms:W3CDTF">2023-03-20T04:09:28Z</dcterms:created>
  <dcterms:modified xsi:type="dcterms:W3CDTF">2023-04-18T09:44:32Z</dcterms:modified>
</cp:coreProperties>
</file>