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로또 번호를 받아서 표시하기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프로그램에 적합한 </a:t>
            </a:r>
            <a:r>
              <a:rPr lang="en-US" altLang="ko-KR" dirty="0"/>
              <a:t>xml</a:t>
            </a:r>
            <a:r>
              <a:rPr lang="ko-KR" altLang="en-US" dirty="0"/>
              <a:t>과  </a:t>
            </a:r>
            <a:r>
              <a:rPr lang="en-US" altLang="ko-KR" dirty="0"/>
              <a:t>Activity</a:t>
            </a:r>
            <a:r>
              <a:rPr lang="ko-KR" altLang="en-US" dirty="0"/>
              <a:t>를 코딩한다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회차를</a:t>
            </a:r>
            <a:r>
              <a:rPr lang="ko-KR" altLang="en-US" dirty="0"/>
              <a:t> </a:t>
            </a:r>
            <a:r>
              <a:rPr lang="ko-KR" altLang="en-US" dirty="0" err="1"/>
              <a:t>입력받아</a:t>
            </a:r>
            <a:r>
              <a:rPr lang="ko-KR" altLang="en-US" dirty="0"/>
              <a:t> 그에 맞는 페이지 주소를 구축하고 </a:t>
            </a:r>
            <a:r>
              <a:rPr lang="en-US" altLang="ko-KR" dirty="0" err="1"/>
              <a:t>Json</a:t>
            </a:r>
            <a:r>
              <a:rPr lang="ko-KR" altLang="en-US" dirty="0"/>
              <a:t>을 </a:t>
            </a:r>
            <a:r>
              <a:rPr lang="ko-KR" altLang="en-US" dirty="0" err="1"/>
              <a:t>파싱한다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Vollay</a:t>
            </a:r>
            <a:r>
              <a:rPr lang="en-US" altLang="ko-KR" dirty="0"/>
              <a:t>, </a:t>
            </a:r>
            <a:r>
              <a:rPr lang="en-US" altLang="ko-KR" dirty="0" err="1"/>
              <a:t>JsonFastNetwork</a:t>
            </a:r>
            <a:r>
              <a:rPr lang="en-US" altLang="ko-KR" dirty="0"/>
              <a:t> </a:t>
            </a:r>
            <a:r>
              <a:rPr lang="ko-KR" altLang="en-US" dirty="0"/>
              <a:t>등의 함수를 활용해서 </a:t>
            </a:r>
            <a:r>
              <a:rPr lang="en-US" altLang="ko-KR" dirty="0"/>
              <a:t>4, 5</a:t>
            </a:r>
            <a:r>
              <a:rPr lang="ko-KR" altLang="en-US" dirty="0"/>
              <a:t>가지 방법으로 데이터를 </a:t>
            </a:r>
            <a:r>
              <a:rPr lang="ko-KR" altLang="en-US" dirty="0" err="1"/>
              <a:t>파싱해본다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8BAF28-CFCF-88FA-A3CD-4BFADA18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487" y="1430058"/>
            <a:ext cx="2829747" cy="49752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7C9A2FA-C162-5DA9-67B4-6BD281FED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054" y="1430057"/>
            <a:ext cx="2838760" cy="49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809D1-D2A9-B66C-8520-171AC6F2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02D6-6753-72F0-D226-70D58314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진짜 </a:t>
            </a:r>
            <a:r>
              <a:rPr lang="en-US" altLang="ko-KR" dirty="0" err="1"/>
              <a:t>Netrofit</a:t>
            </a:r>
            <a:r>
              <a:rPr lang="ko-KR" altLang="en-US" dirty="0"/>
              <a:t>으로 데이터 </a:t>
            </a:r>
            <a:r>
              <a:rPr lang="ko-KR" altLang="en-US" dirty="0" err="1"/>
              <a:t>받아오는건</a:t>
            </a:r>
            <a:r>
              <a:rPr lang="ko-KR" altLang="en-US" dirty="0"/>
              <a:t> 아무리 시도해봐도 도저히</a:t>
            </a:r>
            <a:r>
              <a:rPr lang="en-US" altLang="ko-KR" dirty="0"/>
              <a:t> </a:t>
            </a:r>
            <a:r>
              <a:rPr lang="ko-KR" altLang="en-US" dirty="0" err="1"/>
              <a:t>못하겠어서</a:t>
            </a:r>
            <a:r>
              <a:rPr lang="ko-KR" altLang="en-US" dirty="0"/>
              <a:t> 일단 포기하고 기존에 한 내용이라도 내었습니다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많이 아쉽지만 다음엔 추가적인 과제도 꼭 성공해보도록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88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72</Words>
  <Application>Microsoft Office PowerPoint</Application>
  <PresentationFormat>와이드스크린</PresentationFormat>
  <Paragraphs>10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이온</vt:lpstr>
      <vt:lpstr>안드로이드 6주차</vt:lpstr>
      <vt:lpstr>로또 번호를 받아서 표시하기</vt:lpstr>
      <vt:lpstr>성공 화면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정 시철</cp:lastModifiedBy>
  <cp:revision>11</cp:revision>
  <dcterms:created xsi:type="dcterms:W3CDTF">2023-03-20T04:09:28Z</dcterms:created>
  <dcterms:modified xsi:type="dcterms:W3CDTF">2023-04-18T09:48:43Z</dcterms:modified>
</cp:coreProperties>
</file>