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2" r:id="rId9"/>
    <p:sldId id="268" r:id="rId10"/>
    <p:sldId id="269" r:id="rId11"/>
    <p:sldId id="270" r:id="rId12"/>
    <p:sldId id="272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0" autoAdjust="0"/>
  </p:normalViewPr>
  <p:slideViewPr>
    <p:cSldViewPr snapToGrid="0">
      <p:cViewPr>
        <p:scale>
          <a:sx n="100" d="100"/>
          <a:sy n="100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AddActivity</a:t>
            </a:r>
            <a:br>
              <a:rPr lang="en-US" altLang="ko-KR" dirty="0"/>
            </a:br>
            <a:r>
              <a:rPr lang="ko-KR" altLang="en-US" sz="2000" dirty="0"/>
              <a:t>주석처리를 모두 </a:t>
            </a:r>
            <a:r>
              <a:rPr lang="ko-KR" altLang="en-US" sz="2000" dirty="0" err="1"/>
              <a:t>달아놓았기</a:t>
            </a:r>
            <a:r>
              <a:rPr lang="ko-KR" altLang="en-US" sz="2000" dirty="0"/>
              <a:t> 때문에 여기서 설명하지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A15748E-1A11-FD29-EFD8-2864ED531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65617"/>
            <a:ext cx="467467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SQLiteDatabase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MainActivity.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database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함수는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Main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받아옵니다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"student"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FC336B-632D-FF67-C4DB-A235E19E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598003"/>
            <a:ext cx="353814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addlog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//AddActivity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기록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addEdit1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addEdit1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addEdit2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addEdit2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addEdit3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addEdit3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add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addtrigger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추가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xml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변수들 선언 모음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F07ED3C-05AC-CD78-A27D-7590002D3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3552446"/>
            <a:ext cx="349647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add.setOnClickListener(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name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addEdit1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.getText().toString()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age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addEdit2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.getText().toString()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address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addEdit3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.getText().toString()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(name.equals(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|| age.equals(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|| address.equals(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(AddActivity.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모두 입력해주세요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388111D-A740-1E2A-CB35-B5A81BEA2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4511171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값이라도 입력값이 없을 시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"INSERT INTO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(name, age, address) VALUES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"('"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"',"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 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'"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address 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"');"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추가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.execSQL(sql)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 적용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addlog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삽입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+name+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+age+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+address)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(AddActivity.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addlog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삽입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중복데이터 입니다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오류 시 알림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MainActivity.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updating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EDD8436-9FA3-5461-A995-A74F98C2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4759763"/>
            <a:ext cx="254589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fin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addend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fin.setOnClickListener(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v) {finish()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 돌아가기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8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361A4-61C1-F89E-F2B9-C171F18CC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7E719-9C7C-44C3-0A64-5ECB33FBF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39C24A4-7B8F-FE67-BCE9-B6F84DD8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EditActivity</a:t>
            </a:r>
            <a:br>
              <a:rPr lang="en-US" altLang="ko-KR" dirty="0"/>
            </a:br>
            <a:r>
              <a:rPr lang="ko-KR" altLang="en-US" sz="2000" dirty="0"/>
              <a:t>주석처리를 모두 </a:t>
            </a:r>
            <a:r>
              <a:rPr lang="ko-KR" altLang="en-US" sz="2000" dirty="0" err="1"/>
              <a:t>달아놓았기</a:t>
            </a:r>
            <a:r>
              <a:rPr lang="ko-KR" altLang="en-US" sz="2000" dirty="0"/>
              <a:t> 때문에 여기서 설명하지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CFD152-8B30-E80A-48AB-6E08DF5E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01" y="2068651"/>
            <a:ext cx="404469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student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EF6181E-C946-6551-9E08-4F274F23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01" y="4107459"/>
            <a:ext cx="260039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editlog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editlog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editTrigger1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edittrigger1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editTrigger2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edittrigger2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eedit11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editEdit11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eedit12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editEdit12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eedit21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editEdit21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eedit22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editEdit22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eedit31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editEdit31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eedit32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editEdit32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5ACDC6F-3CEB-ED54-8F21-5809E5EB4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01" y="3037831"/>
            <a:ext cx="2986715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editTrigger1.setOnClickListener(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수정하고싶은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값 쓰기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2503CB5-2D8A-E2A8-33F0-605EEB117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01" y="5548451"/>
            <a:ext cx="3238387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WHERE name = '"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"'and age = '"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beforeage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"'and address = '"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beforeaddress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값이 모두 일치한 값들 호출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512742C-B4DB-8A5D-1388-2EE392408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3839513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(cursor.getCount() ==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값이 존재하지 않는다면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해당 데이터가 없습니다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존재한다면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cursor.moveToFirst()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beforeage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beforeaddress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 전용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EditText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모두 활성화하여 전체적인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UI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수정모드로 변경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cursor.close()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7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76BE4-D89C-3F82-80C6-A2349047A2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6A2ED-3B84-8B79-CC88-7B9671AD6B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5945F92-B32E-8114-0C3A-F3FCF057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EditActivity</a:t>
            </a:r>
            <a:br>
              <a:rPr lang="en-US" altLang="ko-KR" dirty="0"/>
            </a:br>
            <a:r>
              <a:rPr lang="ko-KR" altLang="en-US" sz="2000" dirty="0"/>
              <a:t>주석처리를 모두 </a:t>
            </a:r>
            <a:r>
              <a:rPr lang="ko-KR" altLang="en-US" sz="2000" dirty="0" err="1"/>
              <a:t>달아놓았기</a:t>
            </a:r>
            <a:r>
              <a:rPr lang="ko-KR" altLang="en-US" sz="2000" dirty="0"/>
              <a:t> 때문에 여기서 설명하지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229866-9F38-3908-845C-D3380F27C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70047"/>
            <a:ext cx="2986715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editTrigger2.setOnClickListener(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수정된 값 변수에 저장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1A11F94-0904-E966-D624-D39C0EF2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3257550"/>
            <a:ext cx="324800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"UPDATE 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SET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'"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'"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 WHERE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'"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beforename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"';"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.execSQL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값을 저장한 변수를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적용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83EF715-2294-EBD5-42F9-F5A4577E3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4089829"/>
            <a:ext cx="2688557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editlog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레코드를 수정하였습니다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";"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.rawQuery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 후 커서 생성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832C637-1E1A-0E63-D687-61FA9EA8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411" y="2059128"/>
            <a:ext cx="184537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editlog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eedit11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eedit22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.setEnabled(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eedit32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eedit31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afteraddress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cursor.close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9645B35-EA55-0B4A-6098-AD8A0D85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411" y="4570931"/>
            <a:ext cx="4530407" cy="144655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EditActivity.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갱신하는데 오류가 발생하였습니다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.."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오류 발생 시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editend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finish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 돌아가기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0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79CE4-6B5D-CC46-E89F-61723EA35C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0FC41B-14A4-11EB-2A37-ACBE151A7C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C7E8384-6DEF-A7F8-BF5F-9147F602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DeleteActivity</a:t>
            </a:r>
            <a:br>
              <a:rPr lang="en-US" altLang="ko-KR" dirty="0"/>
            </a:br>
            <a:r>
              <a:rPr lang="ko-KR" altLang="en-US" sz="2000" dirty="0"/>
              <a:t>주석처리를 모두 </a:t>
            </a:r>
            <a:r>
              <a:rPr lang="ko-KR" altLang="en-US" sz="2000" dirty="0" err="1"/>
              <a:t>달아놓았기</a:t>
            </a:r>
            <a:r>
              <a:rPr lang="ko-KR" altLang="en-US" sz="2000" dirty="0"/>
              <a:t> 때문에 여기서 설명하지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C1C821-3F3C-ACA4-42F5-DBEBC83C7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6092"/>
            <a:ext cx="253466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SQLiteDatabase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MainActivity.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database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"student"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9D6A21-3190-093C-FAC8-9B7B36BA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717626"/>
            <a:ext cx="271580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deleteTrigger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deletetrigger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del1Edit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delEdit1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del2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del3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dellog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D248408-E422-718C-F07C-FFF24E43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3625382"/>
            <a:ext cx="3259226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deleteTrigger.setOnClickListener(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name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del1Edit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.getText().toString()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del1Edit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.equals(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{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이름에 입력값이 없다면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(DeleteActivity.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입력하세요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9A673D0-5CBB-5993-DBD0-BF67DF01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4656248"/>
            <a:ext cx="341311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WHERE name = '"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cursor.moveToFirst()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이름 검색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(cursor.getCount() ==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데이터가 존재하지 않는다면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dellog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 해당 데이터가 없습니다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59A8F65-68DF-6321-115B-3C3827DF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67" y="2052333"/>
            <a:ext cx="2175596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               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존재한다면 삭제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del2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.setText(cursor.getString(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del3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.setText(cursor.getString(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삭제할 데이터의 나이와 주소 보여주기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B0F1C037-DA17-8F28-5F15-6CB7BCA1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67" y="2731643"/>
            <a:ext cx="2659702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"DELETE FROM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WHERE name = '"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.execSQL(sql)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dellog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레코드를 삭제하였습니다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후 알림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68EA1EE8-F1A5-FDE4-8973-E62B74016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3534064"/>
            <a:ext cx="206819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dellog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결과창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dellog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{count = cursor.getCount()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e){count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dellog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+count+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updating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결과차응ㄹ 보여주고 메인에 새로고침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9F556CAD-89EA-C048-6A30-232254971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67" y="4986338"/>
            <a:ext cx="2545890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fin = findViewById(R.id.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delend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fin.setOnClickListener(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v) {finish()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 돌아가기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0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809D1-D2A9-B66C-8520-171AC6F2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02D6-6753-72F0-D226-70D58314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저번처럼 확인하기 쉽게 주석처리를 달았습니다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화요일 수정</a:t>
            </a:r>
            <a:r>
              <a:rPr lang="en-US" altLang="ko-KR" dirty="0"/>
              <a:t>/</a:t>
            </a:r>
            <a:r>
              <a:rPr lang="ko-KR" altLang="en-US" dirty="0"/>
              <a:t>교수님께서 바라시는 방향성에 맞춰서 한번 최대한 걸맞게 수정해보았습니다</a:t>
            </a:r>
            <a:r>
              <a:rPr lang="en-US" altLang="ko-KR" dirty="0"/>
              <a:t>. </a:t>
            </a:r>
            <a:r>
              <a:rPr lang="ko-KR" altLang="en-US" dirty="0"/>
              <a:t>마음에 들었으면 좋겠으며 더 좋은 방법이 있다면 얼마든지 알려주시면 감사하겠습니다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98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기본 관리기능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를 기본적으로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Activity</a:t>
            </a:r>
            <a:r>
              <a:rPr lang="ko-KR" altLang="en-US" dirty="0"/>
              <a:t>를 활용해 기본 관리기능을 만든다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 화면</a:t>
            </a:r>
          </a:p>
        </p:txBody>
      </p:sp>
      <p:pic>
        <p:nvPicPr>
          <p:cNvPr id="3" name="bandicam 2023-05-09 17-59-47-879">
            <a:hlinkClick r:id="" action="ppaction://media"/>
            <a:extLst>
              <a:ext uri="{FF2B5EF4-FFF2-40B4-BE49-F238E27FC236}">
                <a16:creationId xmlns:a16="http://schemas.microsoft.com/office/drawing/2014/main" id="{C4332D06-583B-26D6-2CCE-AD19B073DB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0" y="373872"/>
            <a:ext cx="3048000" cy="53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xml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소스 코드는 모두 </a:t>
            </a:r>
            <a:r>
              <a:rPr lang="en-US" altLang="ko-KR" sz="2000" dirty="0"/>
              <a:t>zip</a:t>
            </a:r>
            <a:r>
              <a:rPr lang="ko-KR" altLang="en-US" sz="2000" dirty="0"/>
              <a:t>파일안에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92638" cy="4195763"/>
          </a:xfrm>
        </p:spPr>
        <p:txBody>
          <a:bodyPr/>
          <a:lstStyle/>
          <a:p>
            <a:r>
              <a:rPr lang="ko-KR" altLang="en-US" dirty="0"/>
              <a:t>기본 레이아웃 세팅</a:t>
            </a:r>
            <a:r>
              <a:rPr lang="en-US" altLang="ko-KR" dirty="0"/>
              <a:t>(</a:t>
            </a:r>
            <a:r>
              <a:rPr lang="en-US" altLang="ko-KR" dirty="0" err="1"/>
              <a:t>orientatio</a:t>
            </a:r>
            <a:r>
              <a:rPr lang="ko-KR" altLang="en-US" dirty="0"/>
              <a:t>만 수정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LinearLayout</a:t>
            </a:r>
            <a:r>
              <a:rPr lang="ko-KR" altLang="en-US" dirty="0"/>
              <a:t>을 이용해서 </a:t>
            </a:r>
            <a:r>
              <a:rPr lang="en-US" altLang="ko-KR" dirty="0"/>
              <a:t>Button</a:t>
            </a:r>
            <a:r>
              <a:rPr lang="ko-KR" altLang="en-US" dirty="0"/>
              <a:t>을 가로로 </a:t>
            </a:r>
            <a:r>
              <a:rPr lang="en-US" altLang="ko-KR" dirty="0"/>
              <a:t>4</a:t>
            </a:r>
            <a:r>
              <a:rPr lang="ko-KR" altLang="en-US" dirty="0"/>
              <a:t>개 추가</a:t>
            </a:r>
            <a:r>
              <a:rPr lang="en-US" altLang="ko-KR" dirty="0"/>
              <a:t>, </a:t>
            </a:r>
            <a:r>
              <a:rPr lang="ko-KR" altLang="en-US" dirty="0"/>
              <a:t>버튼의 성격에 맞는 </a:t>
            </a:r>
            <a:r>
              <a:rPr lang="en-US" altLang="ko-KR" dirty="0"/>
              <a:t>id</a:t>
            </a:r>
            <a:r>
              <a:rPr lang="ko-KR" altLang="en-US" dirty="0"/>
              <a:t>를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TextView</a:t>
            </a:r>
            <a:r>
              <a:rPr lang="ko-KR" altLang="en-US" dirty="0"/>
              <a:t>를 이용해서 </a:t>
            </a:r>
            <a:r>
              <a:rPr lang="en-US" altLang="ko-KR" dirty="0"/>
              <a:t>SQL</a:t>
            </a:r>
            <a:r>
              <a:rPr lang="ko-KR" altLang="en-US" dirty="0"/>
              <a:t>의 로그를 보여주는 화면 생성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07B75001-2495-168A-CB14-0890AB5D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39580"/>
            <a:ext cx="3653564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="@+id/addact"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="@+id/editact"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="@+id/delact"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="@+id/qurryact"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쿼리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="@+id/maintext"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4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과 다르게 </a:t>
            </a:r>
            <a:r>
              <a:rPr lang="en-US" altLang="ko-KR" dirty="0"/>
              <a:t>context</a:t>
            </a:r>
            <a:r>
              <a:rPr lang="ko-KR" altLang="en-US" dirty="0"/>
              <a:t>를 </a:t>
            </a:r>
            <a:r>
              <a:rPr lang="en-US" altLang="ko-KR" dirty="0" err="1"/>
              <a:t>AddActivity</a:t>
            </a:r>
            <a:r>
              <a:rPr lang="ko-KR" altLang="en-US" dirty="0"/>
              <a:t>에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입력란 추가</a:t>
            </a:r>
            <a:r>
              <a:rPr lang="en-US" altLang="ko-KR" dirty="0"/>
              <a:t>(</a:t>
            </a:r>
            <a:r>
              <a:rPr lang="en-US" altLang="ko-KR" dirty="0" err="1"/>
              <a:t>TextView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r>
              <a:rPr lang="ko-KR" altLang="en-US" dirty="0"/>
              <a:t>를 소형 </a:t>
            </a:r>
            <a:r>
              <a:rPr lang="en-US" altLang="ko-KR" dirty="0" err="1"/>
              <a:t>LinearLayout</a:t>
            </a:r>
            <a:r>
              <a:rPr lang="ko-KR" altLang="en-US" dirty="0"/>
              <a:t>에 가로로 감싸는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같은 형식으로 나이</a:t>
            </a:r>
            <a:r>
              <a:rPr lang="en-US" altLang="ko-KR" dirty="0"/>
              <a:t>, </a:t>
            </a:r>
            <a:r>
              <a:rPr lang="ko-KR" altLang="en-US" dirty="0"/>
              <a:t>주소 입력란도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 </a:t>
            </a:r>
            <a:r>
              <a:rPr lang="en-US" altLang="ko-KR" dirty="0"/>
              <a:t>2</a:t>
            </a:r>
            <a:r>
              <a:rPr lang="ko-KR" altLang="en-US" dirty="0"/>
              <a:t>개를 가로로 묶고 로그를 </a:t>
            </a:r>
            <a:r>
              <a:rPr lang="ko-KR" altLang="en-US" dirty="0" err="1"/>
              <a:t>읽어들이는</a:t>
            </a:r>
            <a:r>
              <a:rPr lang="ko-KR" altLang="en-US" dirty="0"/>
              <a:t> </a:t>
            </a:r>
            <a:r>
              <a:rPr lang="ko-KR" altLang="en-US" dirty="0" err="1"/>
              <a:t>텍스트뷰</a:t>
            </a:r>
            <a:r>
              <a:rPr lang="ko-KR" altLang="en-US" dirty="0"/>
              <a:t> 생성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5390-FF5E-27A8-5033-23E500C4C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7E9BB7-1815-EDF8-CD32-6071D629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365356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AddActivity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498CA0-4369-F2B4-6DE9-A611140E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3253770"/>
            <a:ext cx="215796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="80pt"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/addEdit1"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F561780-91FB-35F0-DAFD-C1EE0EC98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71" y="3578681"/>
            <a:ext cx="2157963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="@+id/addtrigger"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 돌아가기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="@+id/addend"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="@+id/addlog"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:scrollbars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0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갱신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EditActivity</a:t>
            </a:r>
            <a:r>
              <a:rPr lang="en-US" altLang="ko-KR" dirty="0"/>
              <a:t> 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여기서부터 조금 복잡한데</a:t>
            </a:r>
            <a:r>
              <a:rPr lang="en-US" altLang="ko-KR" dirty="0"/>
              <a:t>, </a:t>
            </a:r>
            <a:r>
              <a:rPr lang="ko-KR" altLang="en-US" dirty="0"/>
              <a:t>먼저 기본 가로</a:t>
            </a:r>
            <a:r>
              <a:rPr lang="en-US" altLang="ko-KR" dirty="0"/>
              <a:t>(horizontal) </a:t>
            </a:r>
            <a:r>
              <a:rPr lang="ko-KR" altLang="en-US" dirty="0"/>
              <a:t>리니어 레이아웃에 </a:t>
            </a:r>
            <a:r>
              <a:rPr lang="en-US" altLang="ko-KR" dirty="0"/>
              <a:t>Text</a:t>
            </a:r>
            <a:r>
              <a:rPr lang="ko-KR" altLang="en-US" dirty="0"/>
              <a:t>를 넣고 또 옆에 세로 레이아웃을 하나 더 추가한다음에 세로로  </a:t>
            </a:r>
            <a:r>
              <a:rPr lang="en-US" altLang="ko-KR" dirty="0" err="1"/>
              <a:t>EditText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개 추가해서 수정 전</a:t>
            </a:r>
            <a:r>
              <a:rPr lang="en-US" altLang="ko-KR" dirty="0"/>
              <a:t>, </a:t>
            </a:r>
            <a:r>
              <a:rPr lang="ko-KR" altLang="en-US" dirty="0"/>
              <a:t>후 입력란을 생성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작업은 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주소 총 세가지를 </a:t>
            </a:r>
            <a:r>
              <a:rPr lang="ko-KR" altLang="en-US" dirty="0" err="1"/>
              <a:t>만들어줌</a:t>
            </a:r>
            <a:endParaRPr lang="en-US" altLang="ko-KR" dirty="0"/>
          </a:p>
          <a:p>
            <a:r>
              <a:rPr lang="ko-KR" altLang="en-US" dirty="0"/>
              <a:t>이후 수정</a:t>
            </a:r>
            <a:r>
              <a:rPr lang="en-US" altLang="ko-KR" dirty="0"/>
              <a:t>, </a:t>
            </a:r>
            <a:r>
              <a:rPr lang="ko-KR" altLang="en-US" dirty="0"/>
              <a:t>완료할 버튼과 </a:t>
            </a:r>
            <a:r>
              <a:rPr lang="ko-KR" altLang="en-US" dirty="0" err="1"/>
              <a:t>메인메뉴로</a:t>
            </a:r>
            <a:r>
              <a:rPr lang="ko-KR" altLang="en-US" dirty="0"/>
              <a:t> 돌아갈 버튼</a:t>
            </a:r>
            <a:r>
              <a:rPr lang="en-US" altLang="ko-KR" dirty="0"/>
              <a:t>, </a:t>
            </a:r>
            <a:r>
              <a:rPr lang="ko-KR" altLang="en-US" dirty="0"/>
              <a:t>로그창을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5390-FF5E-27A8-5033-23E500C4C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FEA59E-C076-BE65-768F-F89D9C54C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71" y="1931134"/>
            <a:ext cx="365356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=".EditActivity"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37593D-C751-5E3C-F61F-42EF096FD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3109774"/>
            <a:ext cx="2273379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="80pt"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="@+id/editEdit11"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 내용 입력용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="80pt"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="@+id/editEdit12"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0AB7F2-6C2C-A627-5D24-43E0BBAD4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535" y="3109774"/>
            <a:ext cx="2157963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="@+id/edittrigger1"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="@+id/edittrigger2"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 돌아가기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="@+id/editend"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="@+id/editlog"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:scrollbars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</a:t>
            </a:r>
            <a:r>
              <a:rPr lang="en-US" altLang="ko-KR" dirty="0"/>
              <a:t>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이제 상단 기본설정은 생략하겠습니다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레이아웃으로 </a:t>
            </a:r>
            <a:r>
              <a:rPr lang="en-US" altLang="ko-KR" dirty="0" err="1"/>
              <a:t>TextView</a:t>
            </a:r>
            <a:r>
              <a:rPr lang="en-US" altLang="ko-KR" dirty="0"/>
              <a:t>, </a:t>
            </a:r>
            <a:r>
              <a:rPr lang="en-US" altLang="ko-KR" dirty="0" err="1"/>
              <a:t>EditText</a:t>
            </a:r>
            <a:r>
              <a:rPr lang="ko-KR" altLang="en-US" dirty="0"/>
              <a:t>를 이용해 이름을 </a:t>
            </a:r>
            <a:r>
              <a:rPr lang="ko-KR" altLang="en-US" dirty="0" err="1"/>
              <a:t>입력받아서</a:t>
            </a:r>
            <a:r>
              <a:rPr lang="ko-KR" altLang="en-US" dirty="0"/>
              <a:t> 삭제할 입력란을 생성</a:t>
            </a:r>
            <a:endParaRPr lang="en-US" altLang="ko-KR" dirty="0"/>
          </a:p>
          <a:p>
            <a:r>
              <a:rPr lang="ko-KR" altLang="en-US" dirty="0"/>
              <a:t>이름으로만 검색하기 때문에 나머지 칸은 </a:t>
            </a:r>
            <a:r>
              <a:rPr lang="en-US" altLang="ko-KR" dirty="0" err="1"/>
              <a:t>TextView</a:t>
            </a:r>
            <a:r>
              <a:rPr lang="ko-KR" altLang="en-US" dirty="0"/>
              <a:t>로만 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 버튼과 메인 버튼 추가</a:t>
            </a:r>
            <a:r>
              <a:rPr lang="en-US" altLang="ko-KR" dirty="0"/>
              <a:t>, </a:t>
            </a:r>
            <a:r>
              <a:rPr lang="ko-KR" altLang="en-US" dirty="0"/>
              <a:t>로그 창도 추가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5390-FF5E-27A8-5033-23E500C4C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3457DA-A07A-FF84-8FED-BF8FD516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87" y="2056398"/>
            <a:ext cx="215796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&lt;EditText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="80pt"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="@+id/delEdit1"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482AB23-01B5-4D28-E627-BFC0C77C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71" y="2056398"/>
            <a:ext cx="215796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="80pt"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="@+id/del2"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7F4FC8-253D-4177-ED52-A0C6BEE7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369" y="3727480"/>
            <a:ext cx="2157963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="@+id/deletetrigger"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 돌아가기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="@+id/delend"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="@+id/dellog"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:scrollbars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96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br>
              <a:rPr lang="en-US" altLang="ko-KR" dirty="0"/>
            </a:br>
            <a:r>
              <a:rPr lang="ko-KR" altLang="en-US" sz="2000" dirty="0"/>
              <a:t>주석처리를 모두 </a:t>
            </a:r>
            <a:r>
              <a:rPr lang="ko-KR" altLang="en-US" sz="2000" dirty="0" err="1"/>
              <a:t>달아놓았기</a:t>
            </a:r>
            <a:r>
              <a:rPr lang="ko-KR" altLang="en-US" sz="2000" dirty="0"/>
              <a:t> 때문에 여기서 설명하지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5390-FF5E-27A8-5033-23E500C4C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D1AC0DA-C6A5-5D51-E822-9932CE56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6092"/>
            <a:ext cx="4118435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database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명령 변수 초기화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studentDB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이름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student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이름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 보여주기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일부 명령어는 다른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사용해야 하기 때문에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처리했습니다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04C204B-E024-2F4F-81C0-EDA7839BA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3257135"/>
            <a:ext cx="458651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"DROP TABLE IF EXISTS " 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tblname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+ ";";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deleteDatabase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dbname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);       SQL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데이터베이스나 테이블 구문 잘못 썼을 때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초기화용입니다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database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openOrCreateDatabase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MODE_PRIVATE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"CREATE TABLE IF NOT EXISTS 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"(_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INTEGER PRIMARY KEY AUTOINCREMENT,"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TEXT,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TEXT,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TEXT);"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database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.execSQL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기본 생성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qurryact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qurryact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mainText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이전에 사용했던 데이터 불러오기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D97224-527D-D19B-C662-8FC144595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4044697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addact.setOnClickListener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AddActivity.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editact.setOnClickListener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EditActivity.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delact.setOnClickListener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DeleteActivity.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qurryact.setOnClickListener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updating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2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3B1E817-08A0-A0D1-6572-A41D01F8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MainActivity</a:t>
            </a:r>
            <a:br>
              <a:rPr lang="en-US" altLang="ko-KR" dirty="0"/>
            </a:br>
            <a:r>
              <a:rPr lang="ko-KR" altLang="en-US" sz="2000" dirty="0"/>
              <a:t>주석처리를 모두 </a:t>
            </a:r>
            <a:r>
              <a:rPr lang="ko-KR" altLang="en-US" sz="2000" dirty="0" err="1"/>
              <a:t>달아놓았기</a:t>
            </a:r>
            <a:r>
              <a:rPr lang="ko-KR" altLang="en-US" sz="2000" dirty="0"/>
              <a:t> 때문에 여기서 설명하지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F592D4-26EB-7303-3201-A14810E32A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 cursor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textView)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cursor.getCount()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cursor.moveToNext()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 = cursor.getInt(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 = cursor.getString(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 = cursor.getInt(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address = cursor.getString(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id 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id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name +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address)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Curser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불러온 데이터 수에 따라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textView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출력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1D9DA0-0CFE-5C17-A311-193707E80BC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";"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database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.rawQuery(sql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display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{count = cursor.getCount()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e){count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+count+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 함수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63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460</TotalTime>
  <Words>4283</Words>
  <Application>Microsoft Office PowerPoint</Application>
  <PresentationFormat>와이드스크린</PresentationFormat>
  <Paragraphs>81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6주차</vt:lpstr>
      <vt:lpstr>SQL 기본 관리기능 만들기</vt:lpstr>
      <vt:lpstr>성공 화면</vt:lpstr>
      <vt:lpstr>메인 xml (소스 코드는 모두 zip파일안에 있습니다.</vt:lpstr>
      <vt:lpstr>추가 xml</vt:lpstr>
      <vt:lpstr>갱신 xml</vt:lpstr>
      <vt:lpstr>삭제 xml</vt:lpstr>
      <vt:lpstr>MainActivity 주석처리를 모두 달아놓았기 때문에 여기서 설명하지 않겠습니다.</vt:lpstr>
      <vt:lpstr>MainActivity 주석처리를 모두 달아놓았기 때문에 여기서 설명하지 않겠습니다.</vt:lpstr>
      <vt:lpstr>AddActivity 주석처리를 모두 달아놓았기 때문에 여기서 설명하지 않겠습니다.</vt:lpstr>
      <vt:lpstr>EditActivity 주석처리를 모두 달아놓았기 때문에 여기서 설명하지 않겠습니다.</vt:lpstr>
      <vt:lpstr>EditActivity 주석처리를 모두 달아놓았기 때문에 여기서 설명하지 않겠습니다.</vt:lpstr>
      <vt:lpstr>DeleteActivity 주석처리를 모두 달아놓았기 때문에 여기서 설명하지 않겠습니다.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시철 정</cp:lastModifiedBy>
  <cp:revision>15</cp:revision>
  <dcterms:created xsi:type="dcterms:W3CDTF">2023-03-20T04:09:28Z</dcterms:created>
  <dcterms:modified xsi:type="dcterms:W3CDTF">2023-05-09T14:59:06Z</dcterms:modified>
</cp:coreProperties>
</file>