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27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7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27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8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742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40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84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9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0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9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9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4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2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7450-9525-4F02-8394-8E588310567F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E4A5BB-2F3E-4DCC-B1B9-EB1DB8E40C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1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8809-24BC-57DF-6DDE-A68E5C7CE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도로교통공단</a:t>
            </a:r>
            <a:br>
              <a:rPr lang="en-US" altLang="ko-KR" dirty="0"/>
            </a:br>
            <a:r>
              <a:rPr lang="ko-KR" altLang="en-US" dirty="0"/>
              <a:t>데이터 분석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237430-99C7-CEBD-86A3-5A9DBABE0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/>
              <a:t>정시철</a:t>
            </a:r>
          </a:p>
        </p:txBody>
      </p:sp>
    </p:spTree>
    <p:extLst>
      <p:ext uri="{BB962C8B-B14F-4D97-AF65-F5344CB8AC3E}">
        <p14:creationId xmlns:p14="http://schemas.microsoft.com/office/powerpoint/2010/main" val="392387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9D06D-09ED-BA50-BC51-C545349E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안전 부주의의 위험성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D9CD-23CF-D614-B0B7-FD36796B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이용해 데이터 분석</a:t>
            </a:r>
            <a:endParaRPr lang="en-US" altLang="ko-KR" dirty="0"/>
          </a:p>
          <a:p>
            <a:r>
              <a:rPr lang="ko-KR" altLang="en-US" dirty="0"/>
              <a:t>분석한 데이터자료를 이해하고 상황에 맞게 시각화</a:t>
            </a:r>
            <a:endParaRPr lang="en-US" altLang="ko-KR" dirty="0"/>
          </a:p>
          <a:p>
            <a:r>
              <a:rPr lang="ko-KR" altLang="en-US" dirty="0"/>
              <a:t>분석하는데 있어서 자세한 상황을 알 수 없는 기타 부분은 제외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03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60300-9886-21A5-B3E2-ED3358E7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야간 별 교통사고가 나는 비율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15E891-1A21-3706-AEE0-C0F249F284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810" y="2160588"/>
            <a:ext cx="499041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32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BDB14-E9E3-8D37-41EA-EE9BDE02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그렇다면 사고가 나는 유형은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224809A-085A-89D8-E3B8-3E2397ECD5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304" y="1383879"/>
            <a:ext cx="5169430" cy="54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1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29CDB-D0E0-CE3C-953C-54608857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유형의 세부 분석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64E07E-C869-A457-FAEB-5D961CBADB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29" y="1420813"/>
            <a:ext cx="7899780" cy="53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4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7A006-BCFA-11AA-AF83-B46524BE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유형의 결과적인 분석</a:t>
            </a:r>
            <a:br>
              <a:rPr lang="en-US" altLang="ko-KR" dirty="0"/>
            </a:b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기타 부분은 모두 제외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5C06C45-AECA-D5D5-0AD8-5F45C329C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416" y="1607080"/>
            <a:ext cx="5433206" cy="4988454"/>
          </a:xfrm>
        </p:spPr>
      </p:pic>
    </p:spTree>
    <p:extLst>
      <p:ext uri="{BB962C8B-B14F-4D97-AF65-F5344CB8AC3E}">
        <p14:creationId xmlns:p14="http://schemas.microsoft.com/office/powerpoint/2010/main" val="338707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6E8BE-A1A3-CF63-0DF3-AF478998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사고의 유형과 사고가 난 이유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D831D8-27AE-2748-354A-4BB7719711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304" y="1496475"/>
            <a:ext cx="5931430" cy="520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97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5F9D3-C3AF-4233-6182-D91D13E8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C2FF3-71A7-BF4E-600A-0E6EB936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내용은 페이지를 띄워서 보여드리도록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80948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68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패싯</vt:lpstr>
      <vt:lpstr>도로교통공단 데이터 분석 발표</vt:lpstr>
      <vt:lpstr>안전 부주의의 위험성</vt:lpstr>
      <vt:lpstr>주 야간 별 교통사고가 나는 비율</vt:lpstr>
      <vt:lpstr>그렇다면 사고가 나는 유형은?</vt:lpstr>
      <vt:lpstr>유형의 세부 분석</vt:lpstr>
      <vt:lpstr>유형의 결과적인 분석 기타 부분은 모두 제외</vt:lpstr>
      <vt:lpstr>사고의 유형과 사고가 난 이유</vt:lpstr>
      <vt:lpstr>감사합니다!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도로교통공단 데이터 분석 발표</dc:title>
  <dc:creator>시철 정</dc:creator>
  <cp:lastModifiedBy>시철 정</cp:lastModifiedBy>
  <cp:revision>1</cp:revision>
  <dcterms:created xsi:type="dcterms:W3CDTF">2023-05-31T07:20:53Z</dcterms:created>
  <dcterms:modified xsi:type="dcterms:W3CDTF">2023-05-31T07:37:38Z</dcterms:modified>
</cp:coreProperties>
</file>