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Relationship Id="rId16" Type="http://schemas.openxmlformats.org/officeDocument/2006/relationships/image" Target="../media/image166.png"/><Relationship Id="rId17" Type="http://schemas.openxmlformats.org/officeDocument/2006/relationships/image" Target="../media/image167.png"/><Relationship Id="rId18" Type="http://schemas.openxmlformats.org/officeDocument/2006/relationships/image" Target="../media/image168.png"/><Relationship Id="rId19" Type="http://schemas.openxmlformats.org/officeDocument/2006/relationships/image" Target="../media/image169.png"/><Relationship Id="rId20" Type="http://schemas.openxmlformats.org/officeDocument/2006/relationships/image" Target="../media/image170.png"/><Relationship Id="rId21" Type="http://schemas.openxmlformats.org/officeDocument/2006/relationships/image" Target="../media/image171.png"/><Relationship Id="rId22" Type="http://schemas.openxmlformats.org/officeDocument/2006/relationships/image" Target="../media/image172.png"/><Relationship Id="rId23" Type="http://schemas.openxmlformats.org/officeDocument/2006/relationships/image" Target="../media/image173.png"/><Relationship Id="rId24" Type="http://schemas.openxmlformats.org/officeDocument/2006/relationships/image" Target="../media/image174.png"/><Relationship Id="rId25" Type="http://schemas.openxmlformats.org/officeDocument/2006/relationships/image" Target="../media/image17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image" Target="../media/image180.png"/><Relationship Id="rId7" Type="http://schemas.openxmlformats.org/officeDocument/2006/relationships/image" Target="../media/image181.png"/><Relationship Id="rId8" Type="http://schemas.openxmlformats.org/officeDocument/2006/relationships/image" Target="../media/image182.png"/><Relationship Id="rId9" Type="http://schemas.openxmlformats.org/officeDocument/2006/relationships/image" Target="../media/image183.png"/><Relationship Id="rId10" Type="http://schemas.openxmlformats.org/officeDocument/2006/relationships/image" Target="../media/image184.png"/><Relationship Id="rId11" Type="http://schemas.openxmlformats.org/officeDocument/2006/relationships/image" Target="../media/image185.png"/><Relationship Id="rId12" Type="http://schemas.openxmlformats.org/officeDocument/2006/relationships/image" Target="../media/image186.png"/><Relationship Id="rId13" Type="http://schemas.openxmlformats.org/officeDocument/2006/relationships/image" Target="../media/image187.png"/><Relationship Id="rId14" Type="http://schemas.openxmlformats.org/officeDocument/2006/relationships/image" Target="../media/image188.png"/><Relationship Id="rId15" Type="http://schemas.openxmlformats.org/officeDocument/2006/relationships/image" Target="../media/image189.png"/><Relationship Id="rId16" Type="http://schemas.openxmlformats.org/officeDocument/2006/relationships/image" Target="../media/image190.png"/><Relationship Id="rId17" Type="http://schemas.openxmlformats.org/officeDocument/2006/relationships/image" Target="../media/image191.png"/><Relationship Id="rId18" Type="http://schemas.openxmlformats.org/officeDocument/2006/relationships/image" Target="../media/image192.png"/><Relationship Id="rId19" Type="http://schemas.openxmlformats.org/officeDocument/2006/relationships/image" Target="../media/image193.png"/><Relationship Id="rId20" Type="http://schemas.openxmlformats.org/officeDocument/2006/relationships/image" Target="../media/image194.png"/><Relationship Id="rId21" Type="http://schemas.openxmlformats.org/officeDocument/2006/relationships/image" Target="../media/image195.png"/><Relationship Id="rId22" Type="http://schemas.openxmlformats.org/officeDocument/2006/relationships/image" Target="../media/image196.png"/><Relationship Id="rId23" Type="http://schemas.openxmlformats.org/officeDocument/2006/relationships/image" Target="../media/image197.png"/><Relationship Id="rId24" Type="http://schemas.openxmlformats.org/officeDocument/2006/relationships/image" Target="../media/image19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Relationship Id="rId11" Type="http://schemas.openxmlformats.org/officeDocument/2006/relationships/image" Target="../media/image208.png"/><Relationship Id="rId12" Type="http://schemas.openxmlformats.org/officeDocument/2006/relationships/image" Target="../media/image209.png"/><Relationship Id="rId13" Type="http://schemas.openxmlformats.org/officeDocument/2006/relationships/image" Target="../media/image210.png"/><Relationship Id="rId14" Type="http://schemas.openxmlformats.org/officeDocument/2006/relationships/image" Target="../media/image211.png"/><Relationship Id="rId15" Type="http://schemas.openxmlformats.org/officeDocument/2006/relationships/image" Target="../media/image212.png"/><Relationship Id="rId16" Type="http://schemas.openxmlformats.org/officeDocument/2006/relationships/image" Target="../media/image213.png"/><Relationship Id="rId17" Type="http://schemas.openxmlformats.org/officeDocument/2006/relationships/image" Target="../media/image214.png"/><Relationship Id="rId18" Type="http://schemas.openxmlformats.org/officeDocument/2006/relationships/image" Target="../media/image21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Relationship Id="rId7" Type="http://schemas.openxmlformats.org/officeDocument/2006/relationships/image" Target="../media/image221.png"/><Relationship Id="rId8" Type="http://schemas.openxmlformats.org/officeDocument/2006/relationships/image" Target="../media/image222.png"/><Relationship Id="rId9" Type="http://schemas.openxmlformats.org/officeDocument/2006/relationships/image" Target="../media/image22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4.png"/><Relationship Id="rId3" Type="http://schemas.openxmlformats.org/officeDocument/2006/relationships/image" Target="../media/image225.png"/><Relationship Id="rId4" Type="http://schemas.openxmlformats.org/officeDocument/2006/relationships/image" Target="../media/image226.png"/><Relationship Id="rId5" Type="http://schemas.openxmlformats.org/officeDocument/2006/relationships/image" Target="../media/image227.png"/><Relationship Id="rId6" Type="http://schemas.openxmlformats.org/officeDocument/2006/relationships/image" Target="../media/image228.png"/><Relationship Id="rId7" Type="http://schemas.openxmlformats.org/officeDocument/2006/relationships/image" Target="../media/image229.png"/><Relationship Id="rId8" Type="http://schemas.openxmlformats.org/officeDocument/2006/relationships/image" Target="../media/image230.png"/><Relationship Id="rId9" Type="http://schemas.openxmlformats.org/officeDocument/2006/relationships/image" Target="../media/image231.png"/><Relationship Id="rId10" Type="http://schemas.openxmlformats.org/officeDocument/2006/relationships/image" Target="../media/image23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Relationship Id="rId20" Type="http://schemas.openxmlformats.org/officeDocument/2006/relationships/image" Target="../media/image81.png"/><Relationship Id="rId21" Type="http://schemas.openxmlformats.org/officeDocument/2006/relationships/image" Target="../media/image82.png"/><Relationship Id="rId22" Type="http://schemas.openxmlformats.org/officeDocument/2006/relationships/image" Target="../media/image83.png"/><Relationship Id="rId23" Type="http://schemas.openxmlformats.org/officeDocument/2006/relationships/image" Target="../media/image84.png"/><Relationship Id="rId24" Type="http://schemas.openxmlformats.org/officeDocument/2006/relationships/image" Target="../media/image85.png"/><Relationship Id="rId25" Type="http://schemas.openxmlformats.org/officeDocument/2006/relationships/image" Target="../media/image8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Relationship Id="rId16" Type="http://schemas.openxmlformats.org/officeDocument/2006/relationships/image" Target="../media/image126.png"/><Relationship Id="rId17" Type="http://schemas.openxmlformats.org/officeDocument/2006/relationships/image" Target="../media/image127.png"/><Relationship Id="rId18" Type="http://schemas.openxmlformats.org/officeDocument/2006/relationships/image" Target="../media/image128.png"/><Relationship Id="rId19" Type="http://schemas.openxmlformats.org/officeDocument/2006/relationships/image" Target="../media/image129.png"/><Relationship Id="rId20" Type="http://schemas.openxmlformats.org/officeDocument/2006/relationships/image" Target="../media/image130.png"/><Relationship Id="rId21" Type="http://schemas.openxmlformats.org/officeDocument/2006/relationships/image" Target="../media/image131.png"/><Relationship Id="rId22" Type="http://schemas.openxmlformats.org/officeDocument/2006/relationships/image" Target="../media/image132.png"/><Relationship Id="rId23" Type="http://schemas.openxmlformats.org/officeDocument/2006/relationships/image" Target="../media/image13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Relationship Id="rId14" Type="http://schemas.openxmlformats.org/officeDocument/2006/relationships/image" Target="../media/image146.png"/><Relationship Id="rId15" Type="http://schemas.openxmlformats.org/officeDocument/2006/relationships/image" Target="../media/image147.png"/><Relationship Id="rId16" Type="http://schemas.openxmlformats.org/officeDocument/2006/relationships/image" Target="../media/image148.png"/><Relationship Id="rId17" Type="http://schemas.openxmlformats.org/officeDocument/2006/relationships/image" Target="../media/image149.png"/><Relationship Id="rId18" Type="http://schemas.openxmlformats.org/officeDocument/2006/relationships/image" Target="../media/image150.png"/><Relationship Id="rId19" Type="http://schemas.openxmlformats.org/officeDocument/2006/relationships/image" Target="../media/image15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1482"/>
            <a:ext cx="12888889" cy="12888889"/>
            <a:chOff x="0" y="31482"/>
            <a:chExt cx="12888889" cy="12888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482"/>
              <a:ext cx="12888889" cy="12888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33861" y="-1475771"/>
            <a:ext cx="6531856" cy="6531856"/>
            <a:chOff x="10233861" y="-1475771"/>
            <a:chExt cx="6531856" cy="6531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3861" y="-1475771"/>
              <a:ext cx="6531856" cy="6531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477" y="6085575"/>
            <a:ext cx="16431652" cy="49769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9198535"/>
            <a:ext cx="18368270" cy="35714"/>
            <a:chOff x="0" y="9198535"/>
            <a:chExt cx="18368270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198535"/>
              <a:ext cx="18368270" cy="3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09150" y="9336293"/>
            <a:ext cx="1907150" cy="7541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391956" y="7913507"/>
            <a:ext cx="1944130" cy="1944130"/>
            <a:chOff x="15391956" y="7913507"/>
            <a:chExt cx="1944130" cy="19441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91956" y="7913507"/>
              <a:ext cx="1944130" cy="19441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038643" cy="10285714"/>
            <a:chOff x="0" y="0"/>
            <a:chExt cx="40386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386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435" y="1698719"/>
            <a:ext cx="3795880" cy="20023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823" y="868328"/>
            <a:ext cx="1740535" cy="11173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707631" y="4666699"/>
            <a:ext cx="11513978" cy="28571"/>
            <a:chOff x="-1707631" y="4666699"/>
            <a:chExt cx="11513978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1707631" y="4666699"/>
              <a:ext cx="11513978" cy="28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46290" y="-29365"/>
            <a:ext cx="1302405" cy="15110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01618" y="4626832"/>
            <a:ext cx="11513978" cy="28571"/>
            <a:chOff x="5401618" y="4626832"/>
            <a:chExt cx="11513978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401618" y="4626832"/>
              <a:ext cx="11513978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63643" y="0"/>
            <a:ext cx="7080678" cy="10437974"/>
            <a:chOff x="4063643" y="0"/>
            <a:chExt cx="7080678" cy="104379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3643" y="0"/>
              <a:ext cx="7080678" cy="104379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06250" y="564586"/>
            <a:ext cx="2658617" cy="95305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36903" y="4834225"/>
            <a:ext cx="6175741" cy="25192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34061" y="5377283"/>
            <a:ext cx="4829324" cy="16677"/>
            <a:chOff x="11734061" y="5377283"/>
            <a:chExt cx="4829324" cy="166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34061" y="5377283"/>
              <a:ext cx="4829324" cy="166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34061" y="5996673"/>
            <a:ext cx="5645540" cy="16677"/>
            <a:chOff x="11734061" y="5996673"/>
            <a:chExt cx="5645540" cy="166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34061" y="5996673"/>
              <a:ext cx="5645540" cy="166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34061" y="6485793"/>
            <a:ext cx="5682709" cy="16677"/>
            <a:chOff x="11734061" y="6485793"/>
            <a:chExt cx="5682709" cy="1667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34061" y="6485793"/>
              <a:ext cx="5682709" cy="166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56784" y="1480140"/>
            <a:ext cx="4294398" cy="1117242"/>
            <a:chOff x="5456784" y="1480140"/>
            <a:chExt cx="4294398" cy="11172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56784" y="1480140"/>
              <a:ext cx="4294398" cy="11172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625835" y="1897792"/>
            <a:ext cx="6251911" cy="2819489"/>
            <a:chOff x="11625835" y="1897792"/>
            <a:chExt cx="6251911" cy="281948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25835" y="1897792"/>
              <a:ext cx="6251911" cy="28194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440687" y="2826390"/>
            <a:ext cx="4294398" cy="1133721"/>
            <a:chOff x="5440687" y="2826390"/>
            <a:chExt cx="4294398" cy="113372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40687" y="2826390"/>
              <a:ext cx="4294398" cy="113372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456784" y="4230970"/>
            <a:ext cx="4294398" cy="1146313"/>
            <a:chOff x="5456784" y="4230970"/>
            <a:chExt cx="4294398" cy="114631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56784" y="4230970"/>
              <a:ext cx="4294398" cy="114631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472880" y="5702226"/>
            <a:ext cx="4278301" cy="1168371"/>
            <a:chOff x="5472880" y="5702226"/>
            <a:chExt cx="4278301" cy="116837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72880" y="5702226"/>
              <a:ext cx="4278301" cy="11683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456784" y="7145800"/>
            <a:ext cx="4294398" cy="1172767"/>
            <a:chOff x="5456784" y="7145800"/>
            <a:chExt cx="4294398" cy="117276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56784" y="7145800"/>
              <a:ext cx="4294398" cy="11727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456784" y="8609644"/>
            <a:ext cx="4271217" cy="1171140"/>
            <a:chOff x="5456784" y="8609644"/>
            <a:chExt cx="4271217" cy="117114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56784" y="8609644"/>
              <a:ext cx="4271217" cy="117114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952217" y="3393251"/>
            <a:ext cx="1605144" cy="214286"/>
            <a:chOff x="9952217" y="3393251"/>
            <a:chExt cx="1605144" cy="21428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952217" y="3393251"/>
              <a:ext cx="1605144" cy="21428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263581" y="1298598"/>
            <a:ext cx="4688635" cy="8672423"/>
            <a:chOff x="5263581" y="1298598"/>
            <a:chExt cx="4688635" cy="867242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63581" y="1298598"/>
              <a:ext cx="4688635" cy="867242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625835" y="1865599"/>
            <a:ext cx="6251911" cy="2879773"/>
            <a:chOff x="11625835" y="1865599"/>
            <a:chExt cx="6251911" cy="287977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625835" y="1865599"/>
              <a:ext cx="6251911" cy="287977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750192" y="7045833"/>
            <a:ext cx="644215" cy="16677"/>
            <a:chOff x="11750192" y="7045833"/>
            <a:chExt cx="644215" cy="16677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750192" y="7045833"/>
              <a:ext cx="644215" cy="166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038643" cy="10285714"/>
            <a:chOff x="0" y="0"/>
            <a:chExt cx="40386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386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435" y="1698719"/>
            <a:ext cx="3795880" cy="20023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823" y="868328"/>
            <a:ext cx="1740535" cy="11173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707631" y="4666699"/>
            <a:ext cx="11513978" cy="28571"/>
            <a:chOff x="-1707631" y="4666699"/>
            <a:chExt cx="11513978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1707631" y="4666699"/>
              <a:ext cx="11513978" cy="28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46290" y="-29365"/>
            <a:ext cx="1302405" cy="15110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01618" y="4626832"/>
            <a:ext cx="11513978" cy="28571"/>
            <a:chOff x="5401618" y="4626832"/>
            <a:chExt cx="11513978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401618" y="4626832"/>
              <a:ext cx="11513978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63643" y="0"/>
            <a:ext cx="7080678" cy="10437974"/>
            <a:chOff x="4063643" y="0"/>
            <a:chExt cx="7080678" cy="104379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3643" y="0"/>
              <a:ext cx="7080678" cy="104379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06250" y="564586"/>
            <a:ext cx="2658617" cy="95305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17379" y="7006084"/>
            <a:ext cx="6280617" cy="30826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62861" y="7577021"/>
            <a:ext cx="5746831" cy="16677"/>
            <a:chOff x="11862861" y="7577021"/>
            <a:chExt cx="5746831" cy="166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62861" y="7577021"/>
              <a:ext cx="5746831" cy="166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14544" y="8211057"/>
            <a:ext cx="5795269" cy="16677"/>
            <a:chOff x="11814544" y="8211057"/>
            <a:chExt cx="5795269" cy="166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14544" y="8211057"/>
              <a:ext cx="5795269" cy="166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14544" y="8700176"/>
            <a:ext cx="3106985" cy="16677"/>
            <a:chOff x="11814544" y="8700176"/>
            <a:chExt cx="3106985" cy="1667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14544" y="8700176"/>
              <a:ext cx="3106985" cy="166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56784" y="1480140"/>
            <a:ext cx="4294398" cy="1117242"/>
            <a:chOff x="5456784" y="1480140"/>
            <a:chExt cx="4294398" cy="11172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56784" y="1480140"/>
              <a:ext cx="4294398" cy="11172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40687" y="2826390"/>
            <a:ext cx="4294398" cy="1133721"/>
            <a:chOff x="5440687" y="2826390"/>
            <a:chExt cx="4294398" cy="113372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0687" y="2826390"/>
              <a:ext cx="4294398" cy="113372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456784" y="4230970"/>
            <a:ext cx="4294398" cy="1146313"/>
            <a:chOff x="5456784" y="4230970"/>
            <a:chExt cx="4294398" cy="114631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56784" y="4230970"/>
              <a:ext cx="4294398" cy="114631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472880" y="5702226"/>
            <a:ext cx="4278301" cy="1168371"/>
            <a:chOff x="5472880" y="5702226"/>
            <a:chExt cx="4278301" cy="11683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72880" y="5702226"/>
              <a:ext cx="4278301" cy="11683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456784" y="7145800"/>
            <a:ext cx="4294398" cy="1172767"/>
            <a:chOff x="5456784" y="7145800"/>
            <a:chExt cx="4294398" cy="117276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56784" y="7145800"/>
              <a:ext cx="4294398" cy="11727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456784" y="8609644"/>
            <a:ext cx="4271217" cy="1171140"/>
            <a:chOff x="5456784" y="8609644"/>
            <a:chExt cx="4271217" cy="117114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56784" y="8609644"/>
              <a:ext cx="4271217" cy="117114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263581" y="1298598"/>
            <a:ext cx="4688635" cy="8672423"/>
            <a:chOff x="5263581" y="1298598"/>
            <a:chExt cx="4688635" cy="867242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63581" y="1298598"/>
              <a:ext cx="4688635" cy="867242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862861" y="9243503"/>
            <a:ext cx="5747032" cy="16677"/>
            <a:chOff x="11862861" y="9243503"/>
            <a:chExt cx="5747032" cy="1667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862861" y="9243503"/>
              <a:ext cx="5747032" cy="1667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652545" y="1340968"/>
            <a:ext cx="5807539" cy="5351005"/>
            <a:chOff x="11652545" y="1340968"/>
            <a:chExt cx="5807539" cy="535100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652545" y="1340968"/>
              <a:ext cx="5807539" cy="535100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810699" y="9781072"/>
            <a:ext cx="2790139" cy="16677"/>
            <a:chOff x="11810699" y="9781072"/>
            <a:chExt cx="2790139" cy="1667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810699" y="9781072"/>
              <a:ext cx="2790139" cy="166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038643" cy="10285714"/>
            <a:chOff x="0" y="0"/>
            <a:chExt cx="40386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386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435" y="1698719"/>
            <a:ext cx="3795880" cy="20023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823" y="868328"/>
            <a:ext cx="1740535" cy="11173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707631" y="4666699"/>
            <a:ext cx="11513978" cy="28571"/>
            <a:chOff x="-1707631" y="4666699"/>
            <a:chExt cx="11513978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1707631" y="4666699"/>
              <a:ext cx="11513978" cy="28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46290" y="-29365"/>
            <a:ext cx="1302405" cy="15110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01618" y="4626832"/>
            <a:ext cx="11513978" cy="28571"/>
            <a:chOff x="5401618" y="4626832"/>
            <a:chExt cx="11513978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401618" y="4626832"/>
              <a:ext cx="11513978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63643" y="0"/>
            <a:ext cx="7080678" cy="10437974"/>
            <a:chOff x="4063643" y="0"/>
            <a:chExt cx="7080678" cy="104379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3643" y="0"/>
              <a:ext cx="7080678" cy="104379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15774" y="600548"/>
            <a:ext cx="1720170" cy="92099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10522" y="4958800"/>
            <a:ext cx="6383988" cy="25192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39776" y="5548599"/>
            <a:ext cx="5158370" cy="16677"/>
            <a:chOff x="11839776" y="5548599"/>
            <a:chExt cx="5158370" cy="166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60000">
              <a:off x="11839776" y="5548599"/>
              <a:ext cx="5158370" cy="166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91617" y="6154059"/>
            <a:ext cx="1761754" cy="16677"/>
            <a:chOff x="11791617" y="6154059"/>
            <a:chExt cx="1761754" cy="166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91617" y="6154059"/>
              <a:ext cx="1761754" cy="166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91617" y="6643178"/>
            <a:ext cx="5962911" cy="16677"/>
            <a:chOff x="11791617" y="6643178"/>
            <a:chExt cx="5962911" cy="1667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91617" y="6643178"/>
              <a:ext cx="5962911" cy="166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39935" y="7186506"/>
            <a:ext cx="1718193" cy="16677"/>
            <a:chOff x="11839935" y="7186506"/>
            <a:chExt cx="1718193" cy="1667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39935" y="7186506"/>
              <a:ext cx="1718193" cy="1667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231917" y="1858930"/>
            <a:ext cx="4937289" cy="1332284"/>
            <a:chOff x="5231917" y="1858930"/>
            <a:chExt cx="4937289" cy="133228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31917" y="1858930"/>
              <a:ext cx="4937289" cy="13322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87772" y="1192110"/>
            <a:ext cx="5449942" cy="3488875"/>
            <a:chOff x="11787772" y="1192110"/>
            <a:chExt cx="5449942" cy="348887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787772" y="1192110"/>
              <a:ext cx="5449942" cy="348887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169207" y="2417929"/>
            <a:ext cx="1614276" cy="214286"/>
            <a:chOff x="10169207" y="2417929"/>
            <a:chExt cx="1614276" cy="21428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169207" y="2417929"/>
              <a:ext cx="1614276" cy="2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038643" cy="10285714"/>
            <a:chOff x="0" y="0"/>
            <a:chExt cx="40386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386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435" y="1698719"/>
            <a:ext cx="3795880" cy="20023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823" y="868328"/>
            <a:ext cx="1740535" cy="11173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707631" y="4666699"/>
            <a:ext cx="11513978" cy="28571"/>
            <a:chOff x="-1707631" y="4666699"/>
            <a:chExt cx="11513978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1707631" y="4666699"/>
              <a:ext cx="11513978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22438" y="2163884"/>
            <a:ext cx="13135292" cy="5957946"/>
            <a:chOff x="4422438" y="2163884"/>
            <a:chExt cx="13135292" cy="59579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22438" y="2163884"/>
              <a:ext cx="13135292" cy="595794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46290" y="-29365"/>
            <a:ext cx="1302405" cy="151104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15774" y="600548"/>
            <a:ext cx="2023989" cy="9209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2745" y="4610357"/>
            <a:ext cx="16018511" cy="16018511"/>
            <a:chOff x="822745" y="4610357"/>
            <a:chExt cx="16018511" cy="160185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745" y="4610357"/>
              <a:ext cx="16018511" cy="160185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9308" y="5680306"/>
            <a:ext cx="2467777" cy="2467777"/>
            <a:chOff x="1369308" y="5680306"/>
            <a:chExt cx="2467777" cy="24677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9308" y="5680306"/>
              <a:ext cx="2467777" cy="24677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07273" y="-3736299"/>
            <a:ext cx="6531856" cy="6531856"/>
            <a:chOff x="10707273" y="-3736299"/>
            <a:chExt cx="6531856" cy="65318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7273" y="-3736299"/>
              <a:ext cx="6531856" cy="65318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9447865"/>
            <a:ext cx="18368270" cy="35714"/>
            <a:chOff x="0" y="9447865"/>
            <a:chExt cx="18368270" cy="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447865"/>
              <a:ext cx="18368270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33333" y="7967987"/>
            <a:ext cx="3619048" cy="547884"/>
            <a:chOff x="7333333" y="7967987"/>
            <a:chExt cx="3619048" cy="54788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333333" y="7967987"/>
              <a:ext cx="3619048" cy="16677"/>
              <a:chOff x="7333333" y="7967987"/>
              <a:chExt cx="3619048" cy="1667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333333" y="7967987"/>
                <a:ext cx="3619048" cy="1667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333333" y="8499194"/>
              <a:ext cx="3619048" cy="16677"/>
              <a:chOff x="7333333" y="8499194"/>
              <a:chExt cx="3619048" cy="1667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333333" y="8499194"/>
                <a:ext cx="3619048" cy="16677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4427" y="7907417"/>
              <a:ext cx="4326884" cy="75413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85525" y="1755572"/>
            <a:ext cx="9653711" cy="586596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22874" y="2545684"/>
            <a:ext cx="4968779" cy="9806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125205" y="-5283860"/>
            <a:ext cx="18452008" cy="18452008"/>
            <a:chOff x="-7125205" y="-5283860"/>
            <a:chExt cx="18452008" cy="184520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25205" y="-5283860"/>
              <a:ext cx="18452008" cy="184520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5790" y="4559904"/>
            <a:ext cx="6372711" cy="6372711"/>
            <a:chOff x="9935790" y="4559904"/>
            <a:chExt cx="6372711" cy="63727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5790" y="4559904"/>
              <a:ext cx="6372711" cy="637271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95700" y="6626328"/>
            <a:ext cx="9919421" cy="7398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9447865"/>
            <a:ext cx="18368270" cy="35714"/>
            <a:chOff x="0" y="9447865"/>
            <a:chExt cx="18368270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447865"/>
              <a:ext cx="18368270" cy="3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8105824" y="5722820"/>
            <a:ext cx="37268350" cy="515994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7405" y="1104186"/>
            <a:ext cx="1770581" cy="98729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69265" y="834821"/>
            <a:ext cx="1226472" cy="14966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6938" y="2265738"/>
            <a:ext cx="1769334" cy="9566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7880" y="3350633"/>
            <a:ext cx="2747269" cy="9872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75133" y="1503319"/>
            <a:ext cx="1737194" cy="16677"/>
            <a:chOff x="4575133" y="1503319"/>
            <a:chExt cx="1737194" cy="166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5133" y="1503319"/>
              <a:ext cx="1737194" cy="1667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69261" y="1960254"/>
            <a:ext cx="1278471" cy="14879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75133" y="2627152"/>
            <a:ext cx="1737194" cy="16677"/>
            <a:chOff x="4575133" y="2627152"/>
            <a:chExt cx="1737194" cy="1667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5133" y="2627152"/>
              <a:ext cx="1737194" cy="1667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69261" y="3084939"/>
            <a:ext cx="1284347" cy="14879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75133" y="3750985"/>
            <a:ext cx="1737194" cy="16677"/>
            <a:chOff x="4575133" y="3750985"/>
            <a:chExt cx="1737194" cy="1667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75133" y="3750985"/>
              <a:ext cx="1737194" cy="1667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21519" y="4474519"/>
            <a:ext cx="1879496" cy="98729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583366" y="4209625"/>
            <a:ext cx="1266014" cy="14879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589242" y="4874818"/>
            <a:ext cx="1737194" cy="16677"/>
            <a:chOff x="4589242" y="4874818"/>
            <a:chExt cx="1737194" cy="1667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89242" y="4874818"/>
              <a:ext cx="1737194" cy="1667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796667"/>
            <a:ext cx="3657143" cy="489047"/>
            <a:chOff x="0" y="9796667"/>
            <a:chExt cx="3657143" cy="4890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796667"/>
              <a:ext cx="3657143" cy="4890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54419" y="9307620"/>
            <a:ext cx="3657143" cy="978095"/>
            <a:chOff x="3654419" y="9307620"/>
            <a:chExt cx="3657143" cy="97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4419" y="9307620"/>
              <a:ext cx="3657143" cy="97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14286" y="8821220"/>
            <a:ext cx="3657143" cy="1464495"/>
            <a:chOff x="7314286" y="8821220"/>
            <a:chExt cx="3657143" cy="14644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4286" y="8821220"/>
              <a:ext cx="3657143" cy="14644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68705" y="8329525"/>
            <a:ext cx="3657143" cy="1956189"/>
            <a:chOff x="10968705" y="8329525"/>
            <a:chExt cx="3657143" cy="19561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8705" y="8329525"/>
              <a:ext cx="3657143" cy="19561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619048" y="3713386"/>
            <a:ext cx="3657143" cy="6572328"/>
            <a:chOff x="14619048" y="3713386"/>
            <a:chExt cx="3657143" cy="6572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19048" y="3713386"/>
              <a:ext cx="3657143" cy="657232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5720" y="960568"/>
            <a:ext cx="3547032" cy="195061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4538" y="793427"/>
            <a:ext cx="2890535" cy="75166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4350" y="5982377"/>
            <a:ext cx="7967579" cy="84468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87529" y="6587905"/>
            <a:ext cx="6250956" cy="16677"/>
            <a:chOff x="1187529" y="6587905"/>
            <a:chExt cx="6250956" cy="166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7529" y="6587905"/>
              <a:ext cx="6250956" cy="1667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42909" y="-24765"/>
            <a:ext cx="1310786" cy="14879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87529" y="2236576"/>
            <a:ext cx="3388623" cy="3214102"/>
            <a:chOff x="1187529" y="2236576"/>
            <a:chExt cx="3388623" cy="321410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7529" y="2236576"/>
              <a:ext cx="3388623" cy="321410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576153" y="2236576"/>
            <a:ext cx="6171429" cy="1784967"/>
            <a:chOff x="4576153" y="2236576"/>
            <a:chExt cx="6171429" cy="17849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6153" y="2236576"/>
              <a:ext cx="6171429" cy="17849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576153" y="4008357"/>
            <a:ext cx="6171429" cy="1441455"/>
            <a:chOff x="4576153" y="4008357"/>
            <a:chExt cx="6171429" cy="144145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76153" y="4008357"/>
              <a:ext cx="6171429" cy="144145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0" y="9447865"/>
            <a:ext cx="18368270" cy="35714"/>
            <a:chOff x="0" y="9447865"/>
            <a:chExt cx="18368270" cy="357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9447865"/>
              <a:ext cx="18368270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747581" y="2269705"/>
            <a:ext cx="6171429" cy="3147843"/>
            <a:chOff x="10747581" y="2269705"/>
            <a:chExt cx="6171429" cy="314784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47581" y="2269705"/>
              <a:ext cx="6171429" cy="314784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FB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9317" y="2731977"/>
            <a:ext cx="18392656" cy="6761308"/>
            <a:chOff x="-69317" y="2731977"/>
            <a:chExt cx="18392656" cy="6761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317" y="2731977"/>
              <a:ext cx="18392656" cy="6761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6112631"/>
            <a:ext cx="18413530" cy="28571"/>
            <a:chOff x="0" y="6112631"/>
            <a:chExt cx="18413530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12631"/>
              <a:ext cx="18413530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27679" y="6095964"/>
            <a:ext cx="6747022" cy="28571"/>
            <a:chOff x="2727679" y="6095964"/>
            <a:chExt cx="6747022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727679" y="6095964"/>
              <a:ext cx="6747022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13095" y="6093882"/>
            <a:ext cx="6742857" cy="28571"/>
            <a:chOff x="8813095" y="6093882"/>
            <a:chExt cx="6742857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813095" y="6093882"/>
              <a:ext cx="6742857" cy="2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1073" y="824692"/>
            <a:ext cx="3860872" cy="21495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4538" y="793427"/>
            <a:ext cx="2890535" cy="75166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46290" y="-16298"/>
            <a:ext cx="1302405" cy="14718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2771160"/>
            <a:ext cx="6086905" cy="3341470"/>
            <a:chOff x="0" y="2771160"/>
            <a:chExt cx="6086905" cy="33414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2771160"/>
              <a:ext cx="6086905" cy="334147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9109" y="7457698"/>
            <a:ext cx="3661329" cy="83038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91425" y="5823918"/>
            <a:ext cx="1221348" cy="147184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09766" y="5809632"/>
            <a:ext cx="1272776" cy="147184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07432" y="5795347"/>
            <a:ext cx="1281348" cy="147184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121050" y="2769453"/>
            <a:ext cx="6049188" cy="3343178"/>
            <a:chOff x="6121050" y="2769453"/>
            <a:chExt cx="6049188" cy="334317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21050" y="2769453"/>
              <a:ext cx="6049188" cy="334317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72868" y="7444636"/>
            <a:ext cx="2064310" cy="83038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368962" y="5142857"/>
            <a:ext cx="1311038" cy="564898"/>
            <a:chOff x="6368962" y="5142857"/>
            <a:chExt cx="1311038" cy="56489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68962" y="5142857"/>
              <a:ext cx="1311038" cy="5648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80000" y="5563481"/>
            <a:ext cx="393039" cy="393039"/>
            <a:chOff x="7680000" y="5563481"/>
            <a:chExt cx="393039" cy="39303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80000" y="5563481"/>
              <a:ext cx="393039" cy="39303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838890" y="3845966"/>
            <a:ext cx="2239647" cy="1191859"/>
            <a:chOff x="12838890" y="3845966"/>
            <a:chExt cx="2239647" cy="119185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838890" y="3845966"/>
              <a:ext cx="2239647" cy="11918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354470" y="2767487"/>
            <a:ext cx="1883245" cy="3341470"/>
            <a:chOff x="15354470" y="2767487"/>
            <a:chExt cx="1883245" cy="334147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354470" y="2767487"/>
              <a:ext cx="1883245" cy="334147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2009" y="7147492"/>
            <a:ext cx="4604729" cy="139509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354470" y="5786122"/>
            <a:ext cx="1311038" cy="300386"/>
            <a:chOff x="15354470" y="5786122"/>
            <a:chExt cx="1311038" cy="3003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354470" y="5786122"/>
              <a:ext cx="1311038" cy="3003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882017" y="5558783"/>
            <a:ext cx="393039" cy="393039"/>
            <a:chOff x="14882017" y="5558783"/>
            <a:chExt cx="393039" cy="39303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9600000">
              <a:off x="14882017" y="5558783"/>
              <a:ext cx="393039" cy="393039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FB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9317" y="2731977"/>
            <a:ext cx="18392656" cy="6761308"/>
            <a:chOff x="-69317" y="2731977"/>
            <a:chExt cx="18392656" cy="6761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317" y="2731977"/>
              <a:ext cx="18392656" cy="6761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6112631"/>
            <a:ext cx="18413530" cy="28571"/>
            <a:chOff x="0" y="6112631"/>
            <a:chExt cx="18413530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12631"/>
              <a:ext cx="18413530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27679" y="6095964"/>
            <a:ext cx="6747022" cy="28571"/>
            <a:chOff x="2727679" y="6095964"/>
            <a:chExt cx="6747022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727679" y="6095964"/>
              <a:ext cx="6747022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13095" y="6093882"/>
            <a:ext cx="6742857" cy="28571"/>
            <a:chOff x="8813095" y="6093882"/>
            <a:chExt cx="6742857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813095" y="6093882"/>
              <a:ext cx="6742857" cy="2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1073" y="824692"/>
            <a:ext cx="3860872" cy="21495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4538" y="793427"/>
            <a:ext cx="2890535" cy="75166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46290" y="-16298"/>
            <a:ext cx="1302405" cy="147184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7738" y="7418522"/>
            <a:ext cx="3416357" cy="83038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91425" y="5823918"/>
            <a:ext cx="1255633" cy="147184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09766" y="5809632"/>
            <a:ext cx="1289919" cy="147184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07432" y="5795347"/>
            <a:ext cx="1272776" cy="14718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15592" y="7442055"/>
            <a:ext cx="2004986" cy="8303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35077" y="7431579"/>
            <a:ext cx="4798596" cy="8303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2784222"/>
            <a:ext cx="6086905" cy="3328409"/>
            <a:chOff x="0" y="2784222"/>
            <a:chExt cx="6086905" cy="33284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2784222"/>
              <a:ext cx="6086905" cy="332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01190" y="2784222"/>
            <a:ext cx="6061352" cy="2997784"/>
            <a:chOff x="6101190" y="2784222"/>
            <a:chExt cx="6061352" cy="299778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122914" y="2784222"/>
              <a:ext cx="2494984" cy="837732"/>
              <a:chOff x="6122914" y="2784222"/>
              <a:chExt cx="2494984" cy="83773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122914" y="2784222"/>
                <a:ext cx="2494984" cy="83773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101190" y="3621953"/>
              <a:ext cx="2549262" cy="771143"/>
              <a:chOff x="6101190" y="3621953"/>
              <a:chExt cx="2549262" cy="77114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101190" y="3621953"/>
                <a:ext cx="2549262" cy="77114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116817" y="4393096"/>
              <a:ext cx="2533636" cy="731767"/>
              <a:chOff x="6116817" y="4393096"/>
              <a:chExt cx="2533636" cy="731767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116817" y="4393096"/>
                <a:ext cx="2533636" cy="73176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122914" y="5124863"/>
              <a:ext cx="2527538" cy="656503"/>
              <a:chOff x="6122914" y="5124863"/>
              <a:chExt cx="2527538" cy="656503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122914" y="5124863"/>
                <a:ext cx="2527538" cy="65650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638733" y="2813986"/>
              <a:ext cx="3523579" cy="823445"/>
              <a:chOff x="8638733" y="2813986"/>
              <a:chExt cx="3523579" cy="82344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8638733" y="2813986"/>
                <a:ext cx="3523579" cy="82344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689331" y="3621953"/>
              <a:ext cx="2206202" cy="690491"/>
              <a:chOff x="8689331" y="3621953"/>
              <a:chExt cx="2206202" cy="690491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689331" y="3621953"/>
                <a:ext cx="2206202" cy="69049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669985" y="4393096"/>
              <a:ext cx="2993591" cy="731767"/>
              <a:chOff x="8669985" y="4393096"/>
              <a:chExt cx="2993591" cy="731767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8669985" y="4393096"/>
                <a:ext cx="2993591" cy="73176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8669985" y="5124863"/>
              <a:ext cx="2446967" cy="656503"/>
              <a:chOff x="8669985" y="5124863"/>
              <a:chExt cx="2446967" cy="656503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8669985" y="5124863"/>
                <a:ext cx="2446967" cy="656503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2198810" y="2797283"/>
            <a:ext cx="6099966" cy="3302309"/>
            <a:chOff x="12198810" y="2797283"/>
            <a:chExt cx="6099966" cy="330230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198810" y="2797283"/>
              <a:ext cx="6099966" cy="3302309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038643" cy="10285714"/>
            <a:chOff x="0" y="0"/>
            <a:chExt cx="40386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386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82" y="1653552"/>
            <a:ext cx="3509556" cy="28113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823" y="868328"/>
            <a:ext cx="1740535" cy="11173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14390" y="-56196"/>
            <a:ext cx="8758137" cy="10398107"/>
            <a:chOff x="10314390" y="-56196"/>
            <a:chExt cx="8758137" cy="103981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14390" y="-56196"/>
              <a:ext cx="8758137" cy="103981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01618" y="4626832"/>
            <a:ext cx="11513978" cy="28571"/>
            <a:chOff x="5401618" y="4626832"/>
            <a:chExt cx="11513978" cy="28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401618" y="4626832"/>
              <a:ext cx="11513978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707631" y="4666699"/>
            <a:ext cx="11513978" cy="28571"/>
            <a:chOff x="-1707631" y="4666699"/>
            <a:chExt cx="11513978" cy="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1707631" y="4666699"/>
              <a:ext cx="11513978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49358" y="0"/>
            <a:ext cx="7094964" cy="10459465"/>
            <a:chOff x="4049358" y="0"/>
            <a:chExt cx="7094964" cy="104594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49358" y="0"/>
              <a:ext cx="7094964" cy="104594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33365" y="808128"/>
            <a:ext cx="3034103" cy="94136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38754" y="3956459"/>
            <a:ext cx="1073360" cy="99480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66002" y="788194"/>
            <a:ext cx="3117171" cy="9413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42909" y="-24765"/>
            <a:ext cx="1310786" cy="148798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13391" y="2899955"/>
            <a:ext cx="1215293" cy="99480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19237" y="5472638"/>
            <a:ext cx="1281960" cy="99480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61715" y="0"/>
            <a:ext cx="8630288" cy="10285714"/>
            <a:chOff x="10261715" y="0"/>
            <a:chExt cx="863028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1715" y="0"/>
              <a:ext cx="863028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38643" y="13061"/>
            <a:ext cx="7076190" cy="10400000"/>
            <a:chOff x="4038643" y="13061"/>
            <a:chExt cx="7076190" cy="1040000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038643" y="13061"/>
              <a:ext cx="7073239" cy="10398107"/>
              <a:chOff x="4038643" y="13061"/>
              <a:chExt cx="7073239" cy="1039810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38643" y="13061"/>
                <a:ext cx="7073239" cy="10398107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0705" y="2969213"/>
              <a:ext cx="1215293" cy="994808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552" y="5541896"/>
              <a:ext cx="1281960" cy="9948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4038643" cy="10285714"/>
            <a:chOff x="0" y="0"/>
            <a:chExt cx="4038643" cy="1028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4038643" cy="1028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1435" y="1698719"/>
            <a:ext cx="3795880" cy="200232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8823" y="868328"/>
            <a:ext cx="1740535" cy="11173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1707631" y="4666699"/>
            <a:ext cx="11513978" cy="28571"/>
            <a:chOff x="-1707631" y="4666699"/>
            <a:chExt cx="11513978" cy="28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-1707631" y="4666699"/>
              <a:ext cx="11513978" cy="285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46290" y="-29365"/>
            <a:ext cx="1302405" cy="151104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401618" y="4626832"/>
            <a:ext cx="11513978" cy="28571"/>
            <a:chOff x="5401618" y="4626832"/>
            <a:chExt cx="11513978" cy="285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5401618" y="4626832"/>
              <a:ext cx="11513978" cy="2857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038643" cy="10285714"/>
            <a:chOff x="0" y="0"/>
            <a:chExt cx="40386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386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435" y="1698719"/>
            <a:ext cx="3795880" cy="20023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823" y="868328"/>
            <a:ext cx="1740535" cy="11173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707631" y="4666699"/>
            <a:ext cx="11513978" cy="28571"/>
            <a:chOff x="-1707631" y="4666699"/>
            <a:chExt cx="11513978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1707631" y="4666699"/>
              <a:ext cx="11513978" cy="28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46290" y="-29365"/>
            <a:ext cx="1302405" cy="15110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01618" y="4626832"/>
            <a:ext cx="11513978" cy="28571"/>
            <a:chOff x="5401618" y="4626832"/>
            <a:chExt cx="11513978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401618" y="4626832"/>
              <a:ext cx="11513978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63643" y="0"/>
            <a:ext cx="7080678" cy="10437974"/>
            <a:chOff x="4063643" y="0"/>
            <a:chExt cx="7080678" cy="104379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3643" y="0"/>
              <a:ext cx="7080678" cy="104379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78759" y="1727555"/>
            <a:ext cx="4250447" cy="1118539"/>
            <a:chOff x="5478759" y="1727555"/>
            <a:chExt cx="4250447" cy="11185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78759" y="1727555"/>
              <a:ext cx="4250447" cy="11185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76443" y="1340968"/>
            <a:ext cx="3783530" cy="2208346"/>
            <a:chOff x="13076443" y="1340968"/>
            <a:chExt cx="3783530" cy="220834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76443" y="1340968"/>
              <a:ext cx="3783530" cy="22083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29206" y="2179682"/>
            <a:ext cx="3347237" cy="214286"/>
            <a:chOff x="9729206" y="2179682"/>
            <a:chExt cx="3347237" cy="2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29206" y="2179682"/>
              <a:ext cx="3347237" cy="2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51969" y="1488497"/>
            <a:ext cx="2664127" cy="837593"/>
            <a:chOff x="13351969" y="1488497"/>
            <a:chExt cx="2664127" cy="83759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51969" y="1488497"/>
              <a:ext cx="2664127" cy="8375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40043" y="4027398"/>
            <a:ext cx="4273067" cy="1115459"/>
            <a:chOff x="5440043" y="4027398"/>
            <a:chExt cx="4273067" cy="111545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40043" y="4027398"/>
              <a:ext cx="4273067" cy="11154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146292" y="3780606"/>
            <a:ext cx="5643830" cy="3754178"/>
            <a:chOff x="12146292" y="3780606"/>
            <a:chExt cx="5643830" cy="375417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46292" y="3780606"/>
              <a:ext cx="5643830" cy="37541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155816" y="3815402"/>
            <a:ext cx="2195760" cy="758379"/>
            <a:chOff x="12155816" y="3815402"/>
            <a:chExt cx="2195760" cy="75837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55816" y="3815402"/>
              <a:ext cx="2195760" cy="75837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713109" y="4477985"/>
            <a:ext cx="2460316" cy="214286"/>
            <a:chOff x="9713109" y="4477985"/>
            <a:chExt cx="2460316" cy="21428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13109" y="4477985"/>
              <a:ext cx="2460316" cy="2142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478759" y="6390089"/>
            <a:ext cx="4234350" cy="1143958"/>
            <a:chOff x="5478759" y="6390089"/>
            <a:chExt cx="4234350" cy="114395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78759" y="6390089"/>
              <a:ext cx="4234350" cy="114395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729206" y="6854925"/>
            <a:ext cx="2460316" cy="214286"/>
            <a:chOff x="9729206" y="6854925"/>
            <a:chExt cx="2460316" cy="21428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29206" y="6854925"/>
              <a:ext cx="2460316" cy="214286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306250" y="564586"/>
            <a:ext cx="2608065" cy="95305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49093" y="7521446"/>
            <a:ext cx="6023331" cy="140861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2173426" y="8128563"/>
            <a:ext cx="5645540" cy="16677"/>
            <a:chOff x="12173426" y="8128563"/>
            <a:chExt cx="5645540" cy="1667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173426" y="8128563"/>
              <a:ext cx="5645540" cy="1667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145438" y="8638487"/>
            <a:ext cx="2744377" cy="16677"/>
            <a:chOff x="12145438" y="8638487"/>
            <a:chExt cx="2744377" cy="1667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145438" y="8638487"/>
              <a:ext cx="2744377" cy="166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038643" cy="10285714"/>
            <a:chOff x="0" y="0"/>
            <a:chExt cx="40386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386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435" y="1698719"/>
            <a:ext cx="3795880" cy="20023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823" y="868328"/>
            <a:ext cx="1740535" cy="11173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707631" y="4666699"/>
            <a:ext cx="11513978" cy="28571"/>
            <a:chOff x="-1707631" y="4666699"/>
            <a:chExt cx="11513978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1707631" y="4666699"/>
              <a:ext cx="11513978" cy="28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46290" y="-29365"/>
            <a:ext cx="1302405" cy="15110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01618" y="4626832"/>
            <a:ext cx="11513978" cy="28571"/>
            <a:chOff x="5401618" y="4626832"/>
            <a:chExt cx="11513978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401618" y="4626832"/>
              <a:ext cx="11513978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63643" y="0"/>
            <a:ext cx="7080678" cy="10437974"/>
            <a:chOff x="4063643" y="0"/>
            <a:chExt cx="7080678" cy="104379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3643" y="0"/>
              <a:ext cx="7080678" cy="104379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78759" y="1727555"/>
            <a:ext cx="4250447" cy="1165445"/>
            <a:chOff x="5478759" y="1727555"/>
            <a:chExt cx="4250447" cy="11654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78759" y="1727555"/>
              <a:ext cx="4250447" cy="11654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02023" y="1185455"/>
            <a:ext cx="3879265" cy="4333594"/>
            <a:chOff x="12502023" y="1185455"/>
            <a:chExt cx="3879265" cy="433359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02023" y="1185455"/>
              <a:ext cx="3879265" cy="43335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29206" y="2179682"/>
            <a:ext cx="2713450" cy="214286"/>
            <a:chOff x="9729206" y="2179682"/>
            <a:chExt cx="2713450" cy="2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29206" y="2179682"/>
              <a:ext cx="2713450" cy="2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852046" y="4847460"/>
            <a:ext cx="2134620" cy="671118"/>
            <a:chOff x="12852046" y="4847460"/>
            <a:chExt cx="2134620" cy="67111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52046" y="4847460"/>
              <a:ext cx="2134620" cy="67111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06250" y="564586"/>
            <a:ext cx="2608065" cy="95305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78712" y="5710589"/>
            <a:ext cx="6025588" cy="251928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912191" y="6261360"/>
            <a:ext cx="5645540" cy="16677"/>
            <a:chOff x="11912191" y="6261360"/>
            <a:chExt cx="5645540" cy="1667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12191" y="6261360"/>
              <a:ext cx="5645540" cy="1667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912191" y="6873036"/>
            <a:ext cx="5645540" cy="16677"/>
            <a:chOff x="11912191" y="6873036"/>
            <a:chExt cx="5645540" cy="1667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912191" y="6873036"/>
              <a:ext cx="5645540" cy="1667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12191" y="7442694"/>
            <a:ext cx="5645540" cy="16677"/>
            <a:chOff x="11912191" y="7442694"/>
            <a:chExt cx="5645540" cy="1667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912191" y="7442694"/>
              <a:ext cx="5645540" cy="1667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934565" y="7938293"/>
            <a:ext cx="2424757" cy="16677"/>
            <a:chOff x="11934565" y="7938293"/>
            <a:chExt cx="2424757" cy="1667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934565" y="7938293"/>
              <a:ext cx="2424757" cy="166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2023-09-06T11:36:14Z</dcterms:created>
  <dcterms:modified xsi:type="dcterms:W3CDTF">2023-09-06T11:36:14Z</dcterms:modified>
</cp:coreProperties>
</file>