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7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6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41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4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817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3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62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65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7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0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1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2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0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98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7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1AC41A-F0BF-439C-8D08-52C690DD8631}" type="datetimeFigureOut">
              <a:rPr lang="ko-KR" altLang="en-US" smtClean="0"/>
              <a:t>2022-03-09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08A82-EF12-4E84-A6D1-AF08553E75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8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DD5C5-D9B8-4E01-80CB-E61DD446A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클라우드 플랫폼 활용</a:t>
            </a:r>
            <a:br>
              <a:rPr lang="en-US" altLang="ko-KR" dirty="0"/>
            </a:br>
            <a:r>
              <a:rPr lang="en-US" altLang="ko-KR" dirty="0"/>
              <a:t>(RPA)</a:t>
            </a:r>
            <a:br>
              <a:rPr lang="en-US" altLang="ko-KR" dirty="0"/>
            </a:br>
            <a:r>
              <a:rPr lang="ko-KR" altLang="en-US" dirty="0"/>
              <a:t>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04F1A-9D88-4F3D-9B20-2EB49939A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</a:t>
            </a:r>
          </a:p>
          <a:p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06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7C3F6-DC72-4F72-9958-CF98A644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RPA </a:t>
            </a:r>
            <a:r>
              <a:rPr lang="ko-KR" altLang="en-US" dirty="0"/>
              <a:t>도입 시</a:t>
            </a:r>
            <a:br>
              <a:rPr lang="en-US" altLang="ko-KR" dirty="0"/>
            </a:br>
            <a:r>
              <a:rPr lang="ko-KR" altLang="en-US" dirty="0"/>
              <a:t>대상이 되는 업무조건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026A9-9E4F-4929-A592-B282796D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26" y="3499838"/>
            <a:ext cx="8946541" cy="2936788"/>
          </a:xfrm>
        </p:spPr>
        <p:txBody>
          <a:bodyPr/>
          <a:lstStyle/>
          <a:p>
            <a:r>
              <a:rPr lang="ko-KR" altLang="en-US" dirty="0"/>
              <a:t>업무 과정에서 발생하는 반복적인 작업이 많은 분야</a:t>
            </a:r>
            <a:endParaRPr lang="en-US" altLang="ko-KR" sz="1400" dirty="0"/>
          </a:p>
          <a:p>
            <a:r>
              <a:rPr lang="ko-KR" altLang="en-US" dirty="0"/>
              <a:t>손수 작업하는 데 오류가 나기 쉬운 분야</a:t>
            </a:r>
            <a:endParaRPr lang="en-US" altLang="ko-KR" dirty="0"/>
          </a:p>
          <a:p>
            <a:r>
              <a:rPr lang="ko-KR" altLang="en-US" dirty="0"/>
              <a:t>프로세스가 정의된</a:t>
            </a:r>
            <a:r>
              <a:rPr lang="en-US" altLang="ko-KR" dirty="0"/>
              <a:t>, </a:t>
            </a:r>
            <a:r>
              <a:rPr lang="ko-KR" altLang="en-US" dirty="0"/>
              <a:t>표준화된</a:t>
            </a:r>
            <a:r>
              <a:rPr lang="en-US" altLang="ko-KR" dirty="0"/>
              <a:t> </a:t>
            </a:r>
            <a:r>
              <a:rPr lang="ko-KR" altLang="en-US" dirty="0"/>
              <a:t>정석이 있는 분야</a:t>
            </a:r>
            <a:endParaRPr lang="en-US" altLang="ko-KR" dirty="0"/>
          </a:p>
          <a:p>
            <a:r>
              <a:rPr lang="ko-KR" altLang="en-US" dirty="0"/>
              <a:t>업무 난이도에 비해 시간이 지나치게 많이 필요한 분야</a:t>
            </a:r>
            <a:endParaRPr lang="en-US" altLang="ko-KR" dirty="0"/>
          </a:p>
          <a:p>
            <a:r>
              <a:rPr lang="ko-KR" altLang="en-US" dirty="0"/>
              <a:t>고정된 시스템이나 웹을 통해 정보가 연결되는 분야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이외에도 정형 데이터를 다루는 영역 등이 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23053-8C22-4617-AD71-ADD0DEC303CC}"/>
              </a:ext>
            </a:extLst>
          </p:cNvPr>
          <p:cNvSpPr txBox="1"/>
          <p:nvPr/>
        </p:nvSpPr>
        <p:spPr>
          <a:xfrm>
            <a:off x="646111" y="1880835"/>
            <a:ext cx="100848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RPA</a:t>
            </a:r>
            <a:r>
              <a:rPr lang="ko-KR" altLang="en-US" dirty="0"/>
              <a:t>는 업무 자동화</a:t>
            </a:r>
            <a:r>
              <a:rPr lang="en-US" altLang="ko-KR" dirty="0"/>
              <a:t>, </a:t>
            </a:r>
            <a:r>
              <a:rPr lang="ko-KR" altLang="en-US" dirty="0"/>
              <a:t>즉 로봇이 인간이 할 수 있는 간단하거나 정해진 일을 대신해주는 기술이다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과정이 간단하거나 정석적이라서 유동적이지 않고 고정적이라면 적당한 코딩</a:t>
            </a:r>
            <a:r>
              <a:rPr lang="en-US" altLang="ko-KR" dirty="0"/>
              <a:t> </a:t>
            </a:r>
            <a:r>
              <a:rPr lang="ko-KR" altLang="en-US" dirty="0"/>
              <a:t>작업과 세팅으로</a:t>
            </a:r>
            <a:endParaRPr lang="en-US" altLang="ko-KR" dirty="0"/>
          </a:p>
          <a:p>
            <a:r>
              <a:rPr lang="ko-KR" altLang="en-US" dirty="0"/>
              <a:t>간단하지만 시간이 많이 드는 노력은 로봇이 대신 해결해서 엄청난 효율을 얻어낼 수 있을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RPA</a:t>
            </a:r>
            <a:r>
              <a:rPr lang="ko-KR" altLang="en-US" dirty="0"/>
              <a:t>의 대상이 되는 업무조건은 다음과 같이 생각해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018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C5E94-5D3C-422A-AE62-5B1ADBD6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학교생활에서 간단히 </a:t>
            </a:r>
            <a:r>
              <a:rPr lang="en-US" altLang="ko-KR" sz="3600" dirty="0"/>
              <a:t>RPA </a:t>
            </a:r>
            <a:r>
              <a:rPr lang="ko-KR" altLang="en-US" sz="3600" dirty="0"/>
              <a:t>솔루션을 적용하여 개선 및 효과를 나타낼 수 있는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5727C-F626-4A8B-B0AC-73CCBEBE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복학 신청을 할 때 여러모로 어려움이 많았다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중순부터 공지사항을 꾸준히 확인해봤지만 복학 관련 내용을 찾는 게 쉽지 않았고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대학교에 전화를 몇 번 해보았지만 부재중일 경우가 대다수여서 복학 준비를 제대로 하게 된 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중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말이 되어서야 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복학에 대한 소식을 못 들었거나 공지사항을 보지 못했다면 이번 학기에 복학을 하지 못했을 수도 있는데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RPA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통해서 좀 더 편리하고 간단하게 대학교에 대한 소식이나 공지사항 등을 확인할 수 있으면 어떨까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카카오톡의 챗봇같은 일상생활에서 접하기 쉬운 방식으로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RPA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업무자동화 시스템을 활용하여 대학교 소식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 등을 좀 더 개선할 수 있지 않을까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40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826EF-604A-4DE9-9569-0993BD09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58499-9C19-4968-BE1A-9710F3D64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대학교 </a:t>
            </a:r>
            <a:r>
              <a:rPr lang="en-US" altLang="ko-KR" dirty="0"/>
              <a:t>E-campus</a:t>
            </a:r>
            <a:r>
              <a:rPr lang="ko-KR" altLang="en-US" dirty="0"/>
              <a:t>나 클래스 룸에 과제 제출 칸을 만들어 주셨으면 좋겠어요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2410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245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Century Gothic</vt:lpstr>
      <vt:lpstr>Wingdings 3</vt:lpstr>
      <vt:lpstr>이온</vt:lpstr>
      <vt:lpstr>클라우드 플랫폼 활용 (RPA) 과제</vt:lpstr>
      <vt:lpstr>RPA 도입 시 대상이 되는 업무조건 5가지</vt:lpstr>
      <vt:lpstr>학교생활에서 간단히 RPA 솔루션을 적용하여 개선 및 효과를 나타낼 수 있는 분야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플랫폼 활용 (RPA) 과제</dc:title>
  <dc:creator>시철 정</dc:creator>
  <cp:lastModifiedBy>시철 정</cp:lastModifiedBy>
  <cp:revision>1</cp:revision>
  <dcterms:created xsi:type="dcterms:W3CDTF">2022-03-09T11:11:34Z</dcterms:created>
  <dcterms:modified xsi:type="dcterms:W3CDTF">2022-03-09T11:55:36Z</dcterms:modified>
</cp:coreProperties>
</file>