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4" autoAdjust="0"/>
    <p:restoredTop sz="94660"/>
  </p:normalViewPr>
  <p:slideViewPr>
    <p:cSldViewPr snapToGrid="0">
      <p:cViewPr varScale="1">
        <p:scale>
          <a:sx n="78" d="100"/>
          <a:sy n="78" d="100"/>
        </p:scale>
        <p:origin x="19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4/3/2022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1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1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784237-CB0B-49A2-A4A4-7297243884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RPA 3</a:t>
            </a:r>
            <a:r>
              <a:rPr lang="ko-KR" altLang="en-US" dirty="0"/>
              <a:t>주차 과제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6E87D7E-4CD0-4F0E-B55C-00535AF7B6F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1901055 </a:t>
            </a:r>
            <a:r>
              <a:rPr lang="ko-KR" altLang="en-US" dirty="0" err="1"/>
              <a:t>정시철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1286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086DCD8-CC4E-4266-BBB8-3D2F902D6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와 </a:t>
            </a:r>
            <a:r>
              <a:rPr lang="en-US" altLang="ko-KR" dirty="0"/>
              <a:t>AI</a:t>
            </a:r>
            <a:r>
              <a:rPr lang="ko-KR" altLang="en-US" dirty="0"/>
              <a:t>의 차이점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59217E-E9A6-4008-BB66-B2E0770B4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RPA</a:t>
            </a:r>
            <a:r>
              <a:rPr lang="ko-KR" altLang="en-US" dirty="0"/>
              <a:t>는 자동화를 통해 프로세스를 간소화하는 규칙기반 소프트웨어이다</a:t>
            </a:r>
            <a:r>
              <a:rPr lang="en-US" altLang="ko-KR" dirty="0"/>
              <a:t>. </a:t>
            </a:r>
            <a:r>
              <a:rPr lang="ko-KR" altLang="en-US" dirty="0"/>
              <a:t>인간의 행동을 모방하여 생산성을 높이기 위해 일관된 동작을 자동화하고 사람처럼 사용자 인터페이스에서 작동하며 </a:t>
            </a:r>
            <a:r>
              <a:rPr lang="en-US" altLang="ko-KR" dirty="0"/>
              <a:t>ERP</a:t>
            </a:r>
            <a:r>
              <a:rPr lang="ko-KR" altLang="en-US" dirty="0"/>
              <a:t>나 </a:t>
            </a:r>
            <a:r>
              <a:rPr lang="en-US" altLang="ko-KR" dirty="0"/>
              <a:t>CRM</a:t>
            </a:r>
            <a:r>
              <a:rPr lang="ko-KR" altLang="en-US" dirty="0"/>
              <a:t>에 완벽하게 </a:t>
            </a:r>
            <a:r>
              <a:rPr lang="ko-KR" altLang="en-US" dirty="0" err="1"/>
              <a:t>적응한며</a:t>
            </a:r>
            <a:r>
              <a:rPr lang="en-US" altLang="ko-KR" dirty="0"/>
              <a:t>, </a:t>
            </a:r>
            <a:r>
              <a:rPr lang="ko-KR" altLang="en-US" dirty="0"/>
              <a:t>직원들의 반복적인 작업들을 해결해주고 인적 오류를 제거해준다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RPA</a:t>
            </a:r>
            <a:r>
              <a:rPr lang="ko-KR" altLang="en-US" dirty="0"/>
              <a:t>의 장점으론 기존 방법보다 적은 비용</a:t>
            </a:r>
            <a:r>
              <a:rPr lang="en-US" altLang="ko-KR" dirty="0"/>
              <a:t>, </a:t>
            </a:r>
            <a:r>
              <a:rPr lang="ko-KR" altLang="en-US" dirty="0"/>
              <a:t>시간으로 고품질의 </a:t>
            </a:r>
            <a:r>
              <a:rPr lang="ko-KR" altLang="en-US" dirty="0" err="1"/>
              <a:t>수율을</a:t>
            </a:r>
            <a:r>
              <a:rPr lang="ko-KR" altLang="en-US" dirty="0"/>
              <a:t> 달성하므로 업무의 효율을 비약적으로 올려준다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는 인간의 사고능력을 모방하며 그 정의를 세분화한다</a:t>
            </a:r>
            <a:r>
              <a:rPr lang="en-US" altLang="ko-KR" dirty="0"/>
              <a:t>. </a:t>
            </a:r>
            <a:r>
              <a:rPr lang="ko-KR" altLang="en-US" dirty="0"/>
              <a:t>컴퓨터를 직접적으로 학습시키는 방식이기 때문에 어떻게 보면 </a:t>
            </a:r>
            <a:r>
              <a:rPr lang="en-US" altLang="ko-KR" dirty="0"/>
              <a:t>RPA</a:t>
            </a:r>
            <a:r>
              <a:rPr lang="ko-KR" altLang="en-US" dirty="0"/>
              <a:t>의 상위 호환으로 보일 수도 있지만 </a:t>
            </a:r>
            <a:r>
              <a:rPr lang="en-US" altLang="ko-KR" dirty="0"/>
              <a:t>RPA</a:t>
            </a:r>
            <a:r>
              <a:rPr lang="ko-KR" altLang="en-US" dirty="0"/>
              <a:t>에 비해 엄청나게 복잡하고 정교한 기술을 요구하기때문에 작업에 따라 </a:t>
            </a:r>
            <a:r>
              <a:rPr lang="en-US" altLang="ko-KR" dirty="0"/>
              <a:t>RPA</a:t>
            </a:r>
            <a:r>
              <a:rPr lang="ko-KR" altLang="en-US" dirty="0"/>
              <a:t>보다 효율이 떨어진다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AI</a:t>
            </a:r>
            <a:r>
              <a:rPr lang="ko-KR" altLang="en-US" dirty="0"/>
              <a:t>의 장점으론 </a:t>
            </a:r>
            <a:r>
              <a:rPr lang="en-US" altLang="ko-KR" dirty="0"/>
              <a:t>RPA</a:t>
            </a:r>
            <a:r>
              <a:rPr lang="ko-KR" altLang="en-US" dirty="0"/>
              <a:t>보다 효율이 떨어지지만 더 복잡하고 높은 수준의 작업까지 컴퓨터가 수행하게 할 수 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53297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071D31-A5D1-4CB7-A253-373B5CFAD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+mn-ea"/>
                <a:ea typeface="+mn-ea"/>
              </a:rPr>
              <a:t>프로세스마이닝이란</a:t>
            </a:r>
            <a:r>
              <a:rPr lang="en-US" altLang="ko-KR" dirty="0">
                <a:latin typeface="+mn-ea"/>
                <a:ea typeface="+mn-ea"/>
              </a:rPr>
              <a:t>?</a:t>
            </a:r>
            <a:endParaRPr lang="ko-KR" altLang="en-US" dirty="0">
              <a:latin typeface="+mn-ea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68DA6-94EB-473B-BC6D-F2F75257E0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프로세스 수행에 관한 데이터를 분석하여</a:t>
            </a:r>
            <a:r>
              <a:rPr lang="en-US" altLang="ko-KR" dirty="0"/>
              <a:t>, </a:t>
            </a:r>
            <a:r>
              <a:rPr lang="ko-KR" altLang="en-US" dirty="0"/>
              <a:t>발생했던 실제 프로세스의 흐름을 시각화하고 개선을 위한 통찰력을 제공하고 병목을 발견하며 문제를 예측하고 규정 위반을 기록하고 대책을 추천하고 프로세스 간소화에 도움을 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RPA</a:t>
            </a:r>
            <a:r>
              <a:rPr lang="ko-KR" altLang="en-US" dirty="0"/>
              <a:t>와 서로 </a:t>
            </a:r>
            <a:r>
              <a:rPr lang="ko-KR" altLang="en-US" dirty="0" err="1"/>
              <a:t>피드백하며상호작용한다</a:t>
            </a:r>
            <a:r>
              <a:rPr lang="en-US" altLang="ko-KR" dirty="0"/>
              <a:t>. </a:t>
            </a:r>
            <a:r>
              <a:rPr lang="ko-KR" altLang="en-US" dirty="0" err="1"/>
              <a:t>프로세스마이닝은</a:t>
            </a:r>
            <a:r>
              <a:rPr lang="ko-KR" altLang="en-US" dirty="0"/>
              <a:t> </a:t>
            </a:r>
            <a:r>
              <a:rPr lang="en-US" altLang="ko-KR" dirty="0"/>
              <a:t>RPA</a:t>
            </a:r>
            <a:r>
              <a:rPr lang="ko-KR" altLang="en-US" dirty="0"/>
              <a:t>에게 업무</a:t>
            </a:r>
            <a:r>
              <a:rPr lang="en-US" altLang="ko-KR" dirty="0"/>
              <a:t>, </a:t>
            </a:r>
            <a:r>
              <a:rPr lang="ko-KR" altLang="en-US" dirty="0"/>
              <a:t>프로세스 변동과 이탈</a:t>
            </a:r>
            <a:r>
              <a:rPr lang="en-US" altLang="ko-KR" dirty="0"/>
              <a:t>, </a:t>
            </a:r>
            <a:r>
              <a:rPr lang="ko-KR" altLang="en-US" dirty="0"/>
              <a:t>모니터링 등을 제공하며</a:t>
            </a:r>
            <a:r>
              <a:rPr lang="en-US" altLang="ko-KR" dirty="0"/>
              <a:t>, RPA</a:t>
            </a:r>
            <a:r>
              <a:rPr lang="ko-KR" altLang="en-US" dirty="0"/>
              <a:t>는 프로세스 마이닝에 데이터</a:t>
            </a:r>
            <a:r>
              <a:rPr lang="en-US" altLang="ko-KR" dirty="0"/>
              <a:t>, </a:t>
            </a:r>
            <a:r>
              <a:rPr lang="ko-KR" altLang="en-US" dirty="0"/>
              <a:t>중요한 해결책 등을 제공해준다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RPA</a:t>
            </a:r>
            <a:r>
              <a:rPr lang="ko-KR" altLang="en-US" dirty="0"/>
              <a:t>에 비해 복잡하고 다양한 발견과 분석을 하며</a:t>
            </a:r>
            <a:r>
              <a:rPr lang="en-US" altLang="ko-KR" dirty="0"/>
              <a:t>, RPA</a:t>
            </a:r>
            <a:r>
              <a:rPr lang="ko-KR" altLang="en-US" dirty="0"/>
              <a:t>보다 조직구조 변환을 수반하는 여러가지 과정을 거쳐야 하기 때문에 때에 따라 상당한 시간이 걸린다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9099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DE25D5-616D-419D-87D2-255697FCD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과제 마감 시간을 매주 </a:t>
            </a:r>
            <a:r>
              <a:rPr lang="ko-KR" altLang="en-US" dirty="0" err="1">
                <a:latin typeface="+mj-ea"/>
              </a:rPr>
              <a:t>일요일까지로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바꿔주실</a:t>
            </a:r>
            <a:r>
              <a:rPr lang="ko-KR" altLang="en-US" dirty="0">
                <a:latin typeface="+mj-ea"/>
              </a:rPr>
              <a:t> 수 있나요</a:t>
            </a:r>
            <a:r>
              <a:rPr lang="en-US" altLang="ko-KR" dirty="0">
                <a:latin typeface="+mj-ea"/>
              </a:rPr>
              <a:t>??</a:t>
            </a:r>
            <a:endParaRPr lang="ko-KR" altLang="en-US" dirty="0">
              <a:latin typeface="+mj-ea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4D49-6ABE-4AA4-A2EB-B07AE8E0006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ko-KR" altLang="en-US" dirty="0"/>
              <a:t>원래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3</a:t>
            </a:r>
            <a:r>
              <a:rPr lang="ko-KR" altLang="en-US" dirty="0"/>
              <a:t>일 일요일에 클라우드 플랫폼 과제와 영상 시청을 모두 하려고 했는데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다른 과목과는 달리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일에 과제가 만료되어버려서 결석처리가 되어버렸네요</a:t>
            </a:r>
            <a:r>
              <a:rPr lang="en-US" altLang="ko-KR" dirty="0"/>
              <a:t>..</a:t>
            </a:r>
          </a:p>
          <a:p>
            <a:r>
              <a:rPr lang="ko-KR" altLang="en-US" dirty="0"/>
              <a:t>늦었지만 영상은 열심히 시청하고 과제라도 올려봅니다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주차 </a:t>
            </a:r>
            <a:r>
              <a:rPr lang="ko-KR" altLang="en-US" dirty="0" err="1"/>
              <a:t>비대면</a:t>
            </a:r>
            <a:r>
              <a:rPr lang="ko-KR" altLang="en-US" dirty="0"/>
              <a:t> 강의 첫번째 영상이랑 두번째 영상 똑같은 영상이에요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39574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48</TotalTime>
  <Words>260</Words>
  <Application>Microsoft Office PowerPoint</Application>
  <PresentationFormat>와이드스크린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Arial</vt:lpstr>
      <vt:lpstr>Century Gothic</vt:lpstr>
      <vt:lpstr>Wingdings 3</vt:lpstr>
      <vt:lpstr>이온</vt:lpstr>
      <vt:lpstr>RPA 3주차 과제</vt:lpstr>
      <vt:lpstr>RPA와 AI의 차이점</vt:lpstr>
      <vt:lpstr>프로세스마이닝이란?</vt:lpstr>
      <vt:lpstr>과제 마감 시간을 매주 일요일까지로 바꿔주실 수 있나요??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3주차 과제</dc:title>
  <dc:creator>시철 정</dc:creator>
  <cp:lastModifiedBy>시철 정</cp:lastModifiedBy>
  <cp:revision>1</cp:revision>
  <dcterms:created xsi:type="dcterms:W3CDTF">2022-04-03T03:20:50Z</dcterms:created>
  <dcterms:modified xsi:type="dcterms:W3CDTF">2022-04-03T04:09:31Z</dcterms:modified>
</cp:coreProperties>
</file>