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시철" userId="ce0b8cf75346df6d" providerId="LiveId" clId="{2E092FCC-9F9B-4C5A-8638-BC9FAF67B36C}"/>
    <pc:docChg chg="custSel modSld">
      <pc:chgData name="정 시철" userId="ce0b8cf75346df6d" providerId="LiveId" clId="{2E092FCC-9F9B-4C5A-8638-BC9FAF67B36C}" dt="2022-06-16T08:15:27.007" v="150" actId="20577"/>
      <pc:docMkLst>
        <pc:docMk/>
      </pc:docMkLst>
      <pc:sldChg chg="modSp mod">
        <pc:chgData name="정 시철" userId="ce0b8cf75346df6d" providerId="LiveId" clId="{2E092FCC-9F9B-4C5A-8638-BC9FAF67B36C}" dt="2022-06-16T08:12:19.228" v="11" actId="27636"/>
        <pc:sldMkLst>
          <pc:docMk/>
          <pc:sldMk cId="2818180409" sldId="256"/>
        </pc:sldMkLst>
        <pc:spChg chg="mod">
          <ac:chgData name="정 시철" userId="ce0b8cf75346df6d" providerId="LiveId" clId="{2E092FCC-9F9B-4C5A-8638-BC9FAF67B36C}" dt="2022-06-16T08:12:19.228" v="11" actId="27636"/>
          <ac:spMkLst>
            <pc:docMk/>
            <pc:sldMk cId="2818180409" sldId="256"/>
            <ac:spMk id="3" creationId="{00000000-0000-0000-0000-000000000000}"/>
          </ac:spMkLst>
        </pc:spChg>
      </pc:sldChg>
      <pc:sldChg chg="modSp mod">
        <pc:chgData name="정 시철" userId="ce0b8cf75346df6d" providerId="LiveId" clId="{2E092FCC-9F9B-4C5A-8638-BC9FAF67B36C}" dt="2022-06-16T08:15:27.007" v="150" actId="20577"/>
        <pc:sldMkLst>
          <pc:docMk/>
          <pc:sldMk cId="1637588674" sldId="257"/>
        </pc:sldMkLst>
        <pc:spChg chg="mod">
          <ac:chgData name="정 시철" userId="ce0b8cf75346df6d" providerId="LiveId" clId="{2E092FCC-9F9B-4C5A-8638-BC9FAF67B36C}" dt="2022-06-16T08:15:27.007" v="150" actId="20577"/>
          <ac:spMkLst>
            <pc:docMk/>
            <pc:sldMk cId="1637588674" sldId="257"/>
            <ac:spMk id="3" creationId="{00000000-0000-0000-0000-000000000000}"/>
          </ac:spMkLst>
        </pc:spChg>
      </pc:sldChg>
      <pc:sldChg chg="modSp mod">
        <pc:chgData name="정 시철" userId="ce0b8cf75346df6d" providerId="LiveId" clId="{2E092FCC-9F9B-4C5A-8638-BC9FAF67B36C}" dt="2022-06-16T08:14:42.822" v="148" actId="20577"/>
        <pc:sldMkLst>
          <pc:docMk/>
          <pc:sldMk cId="3505115856" sldId="260"/>
        </pc:sldMkLst>
        <pc:spChg chg="mod">
          <ac:chgData name="정 시철" userId="ce0b8cf75346df6d" providerId="LiveId" clId="{2E092FCC-9F9B-4C5A-8638-BC9FAF67B36C}" dt="2022-06-16T08:14:42.822" v="148" actId="20577"/>
          <ac:spMkLst>
            <pc:docMk/>
            <pc:sldMk cId="3505115856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5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4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89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9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4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6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80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96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6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4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7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8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3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8496-8F1D-4958-A1E9-420A9454700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D9B72-5797-41E5-B2FC-0669E071E9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특정 주식 등락폭 확인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4</a:t>
            </a:r>
            <a:r>
              <a:rPr lang="ko-KR" altLang="en-US"/>
              <a:t>조</a:t>
            </a:r>
            <a:endParaRPr lang="en-US" altLang="ko-KR"/>
          </a:p>
          <a:p>
            <a:r>
              <a:rPr lang="ko-KR" altLang="en-US"/>
              <a:t>조장 </a:t>
            </a:r>
            <a:r>
              <a:rPr lang="en-US" altLang="ko-KR"/>
              <a:t>- </a:t>
            </a:r>
            <a:r>
              <a:rPr lang="ko-KR" altLang="en-US" err="1"/>
              <a:t>정시철</a:t>
            </a:r>
            <a:endParaRPr lang="en-US" altLang="ko-KR"/>
          </a:p>
          <a:p>
            <a:r>
              <a:rPr lang="ko-KR" altLang="en-US"/>
              <a:t>조원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R" altLang="en-US" err="1"/>
              <a:t>강해성</a:t>
            </a:r>
            <a:r>
              <a:rPr lang="ko-KR" altLang="en-US"/>
              <a:t> </a:t>
            </a:r>
            <a:r>
              <a:rPr lang="ko-KR" altLang="en-US" err="1"/>
              <a:t>윤영찬</a:t>
            </a:r>
            <a:r>
              <a:rPr lang="ko-KR" altLang="en-US"/>
              <a:t> </a:t>
            </a:r>
            <a:r>
              <a:rPr lang="ko-KR" altLang="en-US" err="1"/>
              <a:t>전승호</a:t>
            </a:r>
            <a:r>
              <a:rPr lang="ko-KR" altLang="en-US"/>
              <a:t> </a:t>
            </a:r>
            <a:r>
              <a:rPr lang="ko-KR" altLang="en-US" err="1"/>
              <a:t>황영훈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8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생각하게 된 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a.Works</a:t>
            </a:r>
            <a:r>
              <a:rPr lang="ko-KR" altLang="en-US" dirty="0"/>
              <a:t>를 활용하는 것에 있어서 주식 만한 게 없다고 생각이 들었고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특히 </a:t>
            </a:r>
            <a:r>
              <a:rPr lang="en-US" altLang="ko-KR" dirty="0" err="1"/>
              <a:t>a.works</a:t>
            </a:r>
            <a:r>
              <a:rPr lang="ko-KR" altLang="en-US" dirty="0"/>
              <a:t>를 활용하여 내가 필요한 정보를 따서 한번에 볼 수 있으면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따로 웹에 들어가  따로 찾아 보는 것 보단 미리 설정해 둔 범위 내의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본인이 필요한 정보를 바로 확인 할 수 있다면 좋겠다고 생각함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특히 주식은 변동성이 크기에 원하는 정보를 빠르게 확인할 필요가 있었는데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 err="1"/>
              <a:t>a.works</a:t>
            </a:r>
            <a:r>
              <a:rPr lang="ko-KR" altLang="en-US" dirty="0"/>
              <a:t>를 활용하면 이것을 충족 시킬 수 있기에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프로그램으로 하기에 적합하다고 판단함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11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 기능의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금융 홈을 들어가면 필요한 정보 이외에 다른 정보도 많아 비교적 난잡한 구조로 되어 있어서 </a:t>
            </a:r>
            <a:r>
              <a:rPr lang="en-US" altLang="ko-KR" dirty="0" err="1"/>
              <a:t>a.works</a:t>
            </a:r>
            <a:r>
              <a:rPr lang="ko-KR" altLang="en-US" dirty="0"/>
              <a:t>를 활용하면 내가 알고 싶은 정보를 따로 추출해 볼 수 있어 편리성에서 용이하다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시장의 변동성이 큰 종목을 한번에 비교</a:t>
            </a:r>
            <a:r>
              <a:rPr lang="en-US" altLang="ko-KR" dirty="0"/>
              <a:t>,</a:t>
            </a:r>
            <a:r>
              <a:rPr lang="ko-KR" altLang="en-US" dirty="0"/>
              <a:t> 분석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자기가 투자한 품목이나 밀접 품목의 주가를 한번에 확인 할 수 있어서 주가의 변동성을 쉽게 확인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58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00" y="2631250"/>
            <a:ext cx="4530283" cy="33450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47596"/>
            <a:ext cx="10515600" cy="3170324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먼저 주식사이트를 들어가서 테이블 항목을 찾은 다음</a:t>
            </a:r>
            <a:endParaRPr lang="en-US" altLang="ko-KR"/>
          </a:p>
          <a:p>
            <a:pPr marL="0" indent="0">
              <a:buNone/>
            </a:pPr>
            <a:r>
              <a:rPr lang="en-US" altLang="ko-KR" err="1"/>
              <a:t>a.Works</a:t>
            </a:r>
            <a:r>
              <a:rPr lang="en-US" altLang="ko-KR"/>
              <a:t> </a:t>
            </a:r>
            <a:r>
              <a:rPr lang="ko-KR" altLang="en-US"/>
              <a:t>프로그램으로 </a:t>
            </a:r>
            <a:r>
              <a:rPr lang="en-US" altLang="ko-KR" err="1"/>
              <a:t>df</a:t>
            </a:r>
            <a:r>
              <a:rPr lang="ko-KR" altLang="en-US"/>
              <a:t>데이터 테이블을 입력 받아서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등락 폭 컬럼의 수치 변동의 값이 </a:t>
            </a:r>
            <a:r>
              <a:rPr lang="en-US" altLang="ko-KR"/>
              <a:t>2</a:t>
            </a:r>
            <a:r>
              <a:rPr lang="ko-KR" altLang="en-US"/>
              <a:t>퍼센트</a:t>
            </a:r>
            <a:r>
              <a:rPr lang="en-US" altLang="ko-KR"/>
              <a:t> </a:t>
            </a:r>
            <a:r>
              <a:rPr lang="ko-KR" altLang="en-US"/>
              <a:t>이상이면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 테이블의 값을 </a:t>
            </a:r>
            <a:r>
              <a:rPr lang="en-US" altLang="ko-KR"/>
              <a:t>input</a:t>
            </a:r>
            <a:r>
              <a:rPr lang="ko-KR" altLang="en-US"/>
              <a:t>테이블에 받는다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그렇게 받은 </a:t>
            </a:r>
            <a:r>
              <a:rPr lang="en-US" altLang="ko-KR"/>
              <a:t>input</a:t>
            </a:r>
            <a:r>
              <a:rPr lang="ko-KR" altLang="en-US"/>
              <a:t>테이블을 엑셀 파일에 붙여서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카카오톡이나 네이버 이메일 </a:t>
            </a:r>
            <a:r>
              <a:rPr lang="ko-KR" altLang="en-US" err="1"/>
              <a:t>으로</a:t>
            </a:r>
            <a:r>
              <a:rPr lang="ko-KR" altLang="en-US"/>
              <a:t> 확인 받는다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53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F4A8-AFDE-D30A-F105-8A34A892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동영상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92D8D8-EE1F-B562-18B6-437A0C6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99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71</TotalTime>
  <Words>213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특정 주식 등락폭 확인</vt:lpstr>
      <vt:lpstr>생각하게 된 계기</vt:lpstr>
      <vt:lpstr>이 기능의 필요성</vt:lpstr>
      <vt:lpstr>프로그래밍 방식</vt:lpstr>
      <vt:lpstr>성공 동영상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 등락폭 확인</dc:title>
  <dc:creator>5109</dc:creator>
  <cp:lastModifiedBy>시철 정</cp:lastModifiedBy>
  <cp:revision>11</cp:revision>
  <dcterms:created xsi:type="dcterms:W3CDTF">2022-05-30T07:09:29Z</dcterms:created>
  <dcterms:modified xsi:type="dcterms:W3CDTF">2023-10-24T00:30:48Z</dcterms:modified>
</cp:coreProperties>
</file>