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1482"/>
            <a:ext cx="12888889" cy="12888889"/>
            <a:chOff x="0" y="31482"/>
            <a:chExt cx="12888889" cy="12888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482"/>
              <a:ext cx="12888889" cy="12888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33861" y="-1475771"/>
            <a:ext cx="6531856" cy="6531856"/>
            <a:chOff x="10233861" y="-1475771"/>
            <a:chExt cx="6531856" cy="6531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3861" y="-1475771"/>
              <a:ext cx="6531856" cy="6531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431" y="6072510"/>
            <a:ext cx="13267360" cy="50026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198535"/>
            <a:ext cx="18368270" cy="35714"/>
            <a:chOff x="0" y="9198535"/>
            <a:chExt cx="18368270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98535"/>
              <a:ext cx="18368270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9150" y="9336293"/>
            <a:ext cx="1907150" cy="754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391956" y="7913507"/>
            <a:ext cx="1944130" cy="1944130"/>
            <a:chOff x="15391956" y="7913507"/>
            <a:chExt cx="1944130" cy="19441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1956" y="7913507"/>
              <a:ext cx="1944130" cy="1944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77929" y="-76130"/>
            <a:ext cx="7080678" cy="10437974"/>
            <a:chOff x="4077929" y="-7613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7929" y="-76130"/>
              <a:ext cx="7080678" cy="104379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06251" y="563194"/>
            <a:ext cx="1759321" cy="9373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69231" y="2325662"/>
            <a:ext cx="6396864" cy="14000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56485" y="2910285"/>
            <a:ext cx="5921350" cy="16677"/>
            <a:chOff x="11956485" y="2910285"/>
            <a:chExt cx="5921350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56485" y="2910285"/>
              <a:ext cx="5921350" cy="166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34440" y="3455928"/>
            <a:ext cx="1937483" cy="16677"/>
            <a:chOff x="11934440" y="3455928"/>
            <a:chExt cx="1937483" cy="166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34440" y="3455928"/>
              <a:ext cx="1937483" cy="16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18914" y="5744114"/>
            <a:ext cx="5725680" cy="16677"/>
            <a:chOff x="11818914" y="5744114"/>
            <a:chExt cx="5725680" cy="166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18914" y="5744114"/>
              <a:ext cx="5725680" cy="166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31917" y="1999503"/>
            <a:ext cx="4937289" cy="1317922"/>
            <a:chOff x="5231917" y="1999503"/>
            <a:chExt cx="4937289" cy="13179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31917" y="1999503"/>
              <a:ext cx="4937289" cy="13179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58190" y="4680985"/>
            <a:ext cx="4937289" cy="1303444"/>
            <a:chOff x="5258190" y="4680985"/>
            <a:chExt cx="4937289" cy="130344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58190" y="4680985"/>
              <a:ext cx="4937289" cy="13034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832051" y="5142857"/>
            <a:ext cx="5725680" cy="16677"/>
            <a:chOff x="11832051" y="5142857"/>
            <a:chExt cx="5725680" cy="1667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32051" y="5142857"/>
              <a:ext cx="5725680" cy="1667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18914" y="6255519"/>
            <a:ext cx="686847" cy="16677"/>
            <a:chOff x="11818914" y="6255519"/>
            <a:chExt cx="686847" cy="166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18914" y="6255519"/>
              <a:ext cx="686847" cy="1667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34858" y="4583793"/>
            <a:ext cx="6024445" cy="1963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745" y="4610357"/>
            <a:ext cx="16018511" cy="16018511"/>
            <a:chOff x="822745" y="4610357"/>
            <a:chExt cx="16018511" cy="160185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745" y="4610357"/>
              <a:ext cx="16018511" cy="16018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9308" y="5680306"/>
            <a:ext cx="2467777" cy="2467777"/>
            <a:chOff x="1369308" y="5680306"/>
            <a:chExt cx="2467777" cy="24677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308" y="5680306"/>
              <a:ext cx="2467777" cy="24677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07273" y="-3736299"/>
            <a:ext cx="6531856" cy="6531856"/>
            <a:chOff x="10707273" y="-3736299"/>
            <a:chExt cx="6531856" cy="6531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07273" y="-3736299"/>
              <a:ext cx="6531856" cy="65318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33333" y="7967987"/>
            <a:ext cx="3619048" cy="547884"/>
            <a:chOff x="7333333" y="7967987"/>
            <a:chExt cx="3619048" cy="54788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333333" y="7967987"/>
              <a:ext cx="3619048" cy="16677"/>
              <a:chOff x="7333333" y="7967987"/>
              <a:chExt cx="3619048" cy="1667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33333" y="7967987"/>
                <a:ext cx="3619048" cy="1667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333333" y="8499194"/>
              <a:ext cx="3619048" cy="16677"/>
              <a:chOff x="7333333" y="8499194"/>
              <a:chExt cx="3619048" cy="1667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33333" y="8499194"/>
                <a:ext cx="3619048" cy="1667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4427" y="7907417"/>
              <a:ext cx="4326884" cy="75413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85525" y="1755572"/>
            <a:ext cx="9653711" cy="58659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22874" y="2545684"/>
            <a:ext cx="4968779" cy="980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125205" y="-5283860"/>
            <a:ext cx="18452008" cy="18452008"/>
            <a:chOff x="-7125205" y="-5283860"/>
            <a:chExt cx="18452008" cy="184520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25205" y="-5283860"/>
              <a:ext cx="18452008" cy="184520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790" y="4559904"/>
            <a:ext cx="6372711" cy="6372711"/>
            <a:chOff x="9935790" y="4559904"/>
            <a:chExt cx="6372711" cy="63727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5790" y="4559904"/>
              <a:ext cx="6372711" cy="63727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95700" y="6626328"/>
            <a:ext cx="9919421" cy="7398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105824" y="5722820"/>
            <a:ext cx="37268350" cy="515994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7405" y="1104186"/>
            <a:ext cx="1770581" cy="9872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69265" y="834821"/>
            <a:ext cx="1226472" cy="14966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6938" y="2265738"/>
            <a:ext cx="1769334" cy="9566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7880" y="3350633"/>
            <a:ext cx="2747269" cy="9872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75133" y="1503319"/>
            <a:ext cx="1737194" cy="16677"/>
            <a:chOff x="4575133" y="1503319"/>
            <a:chExt cx="1737194" cy="166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5133" y="1503319"/>
              <a:ext cx="1737194" cy="1667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69261" y="1960254"/>
            <a:ext cx="1278471" cy="14879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75133" y="2627152"/>
            <a:ext cx="1737194" cy="16677"/>
            <a:chOff x="4575133" y="2627152"/>
            <a:chExt cx="1737194" cy="166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5133" y="2627152"/>
              <a:ext cx="1737194" cy="1667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69261" y="3084939"/>
            <a:ext cx="1284347" cy="14879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75133" y="3750985"/>
            <a:ext cx="1737194" cy="16677"/>
            <a:chOff x="4575133" y="3750985"/>
            <a:chExt cx="1737194" cy="1667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5133" y="3750985"/>
              <a:ext cx="1737194" cy="1667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21519" y="4474519"/>
            <a:ext cx="1879496" cy="98729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583366" y="4209625"/>
            <a:ext cx="1266014" cy="1487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89242" y="4874818"/>
            <a:ext cx="1737194" cy="16677"/>
            <a:chOff x="4589242" y="4874818"/>
            <a:chExt cx="1737194" cy="166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9242" y="4874818"/>
              <a:ext cx="1737194" cy="1667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796667"/>
            <a:ext cx="3657143" cy="489047"/>
            <a:chOff x="0" y="9796667"/>
            <a:chExt cx="3657143" cy="489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796667"/>
              <a:ext cx="3657143" cy="4890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54419" y="9307620"/>
            <a:ext cx="3657143" cy="978095"/>
            <a:chOff x="3654419" y="9307620"/>
            <a:chExt cx="3657143" cy="97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4419" y="9307620"/>
              <a:ext cx="3657143" cy="97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4286" y="8821220"/>
            <a:ext cx="3657143" cy="1464495"/>
            <a:chOff x="7314286" y="8821220"/>
            <a:chExt cx="3657143" cy="14644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4286" y="8821220"/>
              <a:ext cx="3657143" cy="14644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68705" y="8329525"/>
            <a:ext cx="3657143" cy="1956189"/>
            <a:chOff x="10968705" y="8329525"/>
            <a:chExt cx="3657143" cy="19561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8705" y="8329525"/>
              <a:ext cx="3657143" cy="19561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19048" y="3713386"/>
            <a:ext cx="3657143" cy="6572328"/>
            <a:chOff x="14619048" y="3713386"/>
            <a:chExt cx="3657143" cy="6572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19048" y="3713386"/>
              <a:ext cx="3657143" cy="657232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5720" y="960568"/>
            <a:ext cx="3547032" cy="195061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4538" y="793427"/>
            <a:ext cx="2890535" cy="7516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874" y="5978779"/>
            <a:ext cx="10517237" cy="8528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7529" y="6587905"/>
            <a:ext cx="10136065" cy="16677"/>
            <a:chOff x="1187529" y="6587905"/>
            <a:chExt cx="10136065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7529" y="6587905"/>
              <a:ext cx="10136065" cy="1667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2909" y="-24765"/>
            <a:ext cx="1310786" cy="14879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9447865"/>
            <a:ext cx="18368270" cy="35714"/>
            <a:chOff x="0" y="9447865"/>
            <a:chExt cx="18368270" cy="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447865"/>
              <a:ext cx="18368270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89819" y="2236576"/>
            <a:ext cx="6171429" cy="1773298"/>
            <a:chOff x="4589819" y="2236576"/>
            <a:chExt cx="6171429" cy="17732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9819" y="2236576"/>
              <a:ext cx="6171429" cy="177329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76153" y="4009874"/>
            <a:ext cx="6171429" cy="1460939"/>
            <a:chOff x="4576153" y="4009874"/>
            <a:chExt cx="6171429" cy="14609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6153" y="4009874"/>
              <a:ext cx="6171429" cy="14609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0590" y="2236576"/>
            <a:ext cx="3383974" cy="1607051"/>
            <a:chOff x="1200590" y="2236576"/>
            <a:chExt cx="3383974" cy="160705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0590" y="2236576"/>
              <a:ext cx="3383974" cy="160705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0590" y="3830491"/>
            <a:ext cx="3389229" cy="1606105"/>
            <a:chOff x="1200590" y="3830491"/>
            <a:chExt cx="3389229" cy="16061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0590" y="3830491"/>
              <a:ext cx="3389229" cy="16061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761248" y="2236576"/>
            <a:ext cx="5125352" cy="3234237"/>
            <a:chOff x="10761248" y="2236576"/>
            <a:chExt cx="5125352" cy="323423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1248" y="2236576"/>
              <a:ext cx="5125352" cy="323423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8726" y="2731977"/>
            <a:ext cx="18392656" cy="6761308"/>
            <a:chOff x="-108726" y="2731977"/>
            <a:chExt cx="18392656" cy="6761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8726" y="2731977"/>
              <a:ext cx="18392656" cy="6761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112631"/>
            <a:ext cx="18413530" cy="28571"/>
            <a:chOff x="0" y="6112631"/>
            <a:chExt cx="1841353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12631"/>
              <a:ext cx="18413530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7679" y="6095964"/>
            <a:ext cx="6747022" cy="28571"/>
            <a:chOff x="2727679" y="6095964"/>
            <a:chExt cx="674702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727679" y="6095964"/>
              <a:ext cx="6747022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13095" y="6093882"/>
            <a:ext cx="6742857" cy="28571"/>
            <a:chOff x="8813095" y="6093882"/>
            <a:chExt cx="6742857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813095" y="6093882"/>
              <a:ext cx="6742857" cy="28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073" y="824692"/>
            <a:ext cx="3860872" cy="21495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4538" y="793427"/>
            <a:ext cx="2890535" cy="7516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46290" y="-16298"/>
            <a:ext cx="1302405" cy="14718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9192" y="7453934"/>
            <a:ext cx="3661024" cy="8391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1425" y="5823918"/>
            <a:ext cx="1221348" cy="14718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09766" y="5809632"/>
            <a:ext cx="1272776" cy="14718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07432" y="5795347"/>
            <a:ext cx="1281348" cy="14718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59561" y="7440873"/>
            <a:ext cx="2521281" cy="8391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46173" y="7427820"/>
            <a:ext cx="4349434" cy="8391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2769453"/>
            <a:ext cx="6086905" cy="3317056"/>
            <a:chOff x="0" y="2769453"/>
            <a:chExt cx="6086905" cy="33170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2769453"/>
              <a:ext cx="6086905" cy="33170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86905" y="2797658"/>
            <a:ext cx="6083333" cy="3317271"/>
            <a:chOff x="6086905" y="2797658"/>
            <a:chExt cx="6083333" cy="33172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6905" y="2797658"/>
              <a:ext cx="6083333" cy="33172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29885" y="3575349"/>
            <a:ext cx="6003284" cy="1705263"/>
            <a:chOff x="12229885" y="3575349"/>
            <a:chExt cx="6003284" cy="17052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29885" y="3575349"/>
              <a:ext cx="6003284" cy="170526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B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9317" y="2731977"/>
            <a:ext cx="18392656" cy="6761308"/>
            <a:chOff x="-69317" y="2731977"/>
            <a:chExt cx="18392656" cy="6761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9317" y="2731977"/>
              <a:ext cx="18392656" cy="67613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112631"/>
            <a:ext cx="18413530" cy="28571"/>
            <a:chOff x="0" y="6112631"/>
            <a:chExt cx="18413530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12631"/>
              <a:ext cx="18413530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7679" y="6095964"/>
            <a:ext cx="6747022" cy="28571"/>
            <a:chOff x="2727679" y="6095964"/>
            <a:chExt cx="6747022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727679" y="6095964"/>
              <a:ext cx="6747022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13095" y="6093882"/>
            <a:ext cx="6742857" cy="28571"/>
            <a:chOff x="8813095" y="6093882"/>
            <a:chExt cx="6742857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813095" y="6093882"/>
              <a:ext cx="6742857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01190" y="2791461"/>
            <a:ext cx="6069048" cy="3321169"/>
            <a:chOff x="6101190" y="2791461"/>
            <a:chExt cx="6069048" cy="3321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1190" y="2791461"/>
              <a:ext cx="6069048" cy="3321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60062" y="3376834"/>
            <a:ext cx="3877652" cy="2137288"/>
            <a:chOff x="13360062" y="3376834"/>
            <a:chExt cx="3877652" cy="21372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60062" y="3376834"/>
              <a:ext cx="3877652" cy="21372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6273" y="2778325"/>
            <a:ext cx="6095238" cy="3336617"/>
            <a:chOff x="-26273" y="2778325"/>
            <a:chExt cx="6095238" cy="33366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6273" y="2778325"/>
              <a:ext cx="6095238" cy="333661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073" y="824692"/>
            <a:ext cx="3860872" cy="21495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4538" y="793427"/>
            <a:ext cx="2890535" cy="7516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6290" y="-16298"/>
            <a:ext cx="1302405" cy="14718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4695" y="7388486"/>
            <a:ext cx="4044815" cy="8391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91425" y="5823918"/>
            <a:ext cx="1255633" cy="14718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09766" y="5809632"/>
            <a:ext cx="1289919" cy="147184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86404" y="7114271"/>
            <a:ext cx="4468653" cy="13889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15134" y="7114268"/>
            <a:ext cx="5681215" cy="13889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07433" y="5796566"/>
            <a:ext cx="1272776" cy="15110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82" y="1653552"/>
            <a:ext cx="3509556" cy="28113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38643" y="0"/>
            <a:ext cx="7056308" cy="10341911"/>
            <a:chOff x="4038643" y="0"/>
            <a:chExt cx="7056308" cy="103419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8643" y="0"/>
              <a:ext cx="7056308" cy="103419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44322" y="0"/>
            <a:ext cx="7141393" cy="10369751"/>
            <a:chOff x="11144322" y="0"/>
            <a:chExt cx="7141393" cy="103697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44322" y="0"/>
              <a:ext cx="7141393" cy="103697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33365" y="808128"/>
            <a:ext cx="3034103" cy="94136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66002" y="788194"/>
            <a:ext cx="3117171" cy="9413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2909" y="-24765"/>
            <a:ext cx="1310786" cy="148798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46896" y="4598696"/>
            <a:ext cx="1073359" cy="100152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141393" cy="10369751"/>
            <a:chOff x="4063643" y="0"/>
            <a:chExt cx="7141393" cy="1036975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3643" y="0"/>
              <a:ext cx="7141393" cy="1036975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5036" y="0"/>
            <a:ext cx="7080678" cy="10285714"/>
            <a:chOff x="11205036" y="0"/>
            <a:chExt cx="7080678" cy="10285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05036" y="0"/>
              <a:ext cx="7080678" cy="10285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94460" y="4610516"/>
            <a:ext cx="1073359" cy="10015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080678" cy="10437974"/>
            <a:chOff x="4063643" y="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643" y="0"/>
              <a:ext cx="7080678" cy="104379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15774" y="597680"/>
            <a:ext cx="6672140" cy="9267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98236" y="4485894"/>
            <a:ext cx="5672426" cy="2528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22528" y="5656376"/>
            <a:ext cx="5044470" cy="16677"/>
            <a:chOff x="11822528" y="5656376"/>
            <a:chExt cx="5044470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2528" y="5656376"/>
              <a:ext cx="5044470" cy="166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94542" y="6162706"/>
            <a:ext cx="4441942" cy="16677"/>
            <a:chOff x="11794542" y="6162706"/>
            <a:chExt cx="4441942" cy="166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94542" y="6162706"/>
              <a:ext cx="4441942" cy="16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96192" y="2095838"/>
            <a:ext cx="6599348" cy="641960"/>
            <a:chOff x="11496192" y="2095838"/>
            <a:chExt cx="6599348" cy="6419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96192" y="2095838"/>
              <a:ext cx="6599348" cy="6419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40043" y="1856840"/>
            <a:ext cx="4273067" cy="1119957"/>
            <a:chOff x="5440043" y="1856840"/>
            <a:chExt cx="4273067" cy="11199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0043" y="1856840"/>
              <a:ext cx="4273067" cy="11199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73671" y="5142857"/>
            <a:ext cx="4234350" cy="1092736"/>
            <a:chOff x="5473671" y="5142857"/>
            <a:chExt cx="4234350" cy="10927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73671" y="5142857"/>
              <a:ext cx="4234350" cy="10927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72537" y="6640743"/>
            <a:ext cx="4289163" cy="1119661"/>
            <a:chOff x="5472537" y="6640743"/>
            <a:chExt cx="4289163" cy="11196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72537" y="6640743"/>
              <a:ext cx="4289163" cy="11196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22529" y="5027029"/>
            <a:ext cx="5175830" cy="16677"/>
            <a:chOff x="11822529" y="5027029"/>
            <a:chExt cx="5175830" cy="1667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22529" y="5027029"/>
              <a:ext cx="5175830" cy="1667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95429" y="6722480"/>
            <a:ext cx="4112634" cy="16677"/>
            <a:chOff x="11795429" y="6722480"/>
            <a:chExt cx="4112634" cy="1667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95429" y="6722480"/>
              <a:ext cx="4112634" cy="16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038643" cy="10285714"/>
            <a:chOff x="0" y="0"/>
            <a:chExt cx="403864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038643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435" y="1698719"/>
            <a:ext cx="3795880" cy="20023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823" y="868328"/>
            <a:ext cx="1740535" cy="111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707631" y="4666699"/>
            <a:ext cx="11513978" cy="28571"/>
            <a:chOff x="-1707631" y="4666699"/>
            <a:chExt cx="11513978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1707631" y="4666699"/>
              <a:ext cx="11513978" cy="2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46290" y="-29365"/>
            <a:ext cx="1302405" cy="1511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1618" y="4626832"/>
            <a:ext cx="11513978" cy="28571"/>
            <a:chOff x="5401618" y="4626832"/>
            <a:chExt cx="11513978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5401618" y="4626832"/>
              <a:ext cx="11513978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63643" y="0"/>
            <a:ext cx="7080678" cy="10437974"/>
            <a:chOff x="4063643" y="0"/>
            <a:chExt cx="7080678" cy="104379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3643" y="0"/>
              <a:ext cx="7080678" cy="104379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5848" y="9448969"/>
            <a:ext cx="1907150" cy="754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15774" y="597680"/>
            <a:ext cx="4082236" cy="9267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78713" y="5706151"/>
            <a:ext cx="4566311" cy="25281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12191" y="6261360"/>
            <a:ext cx="3654557" cy="16677"/>
            <a:chOff x="11912191" y="6261360"/>
            <a:chExt cx="3654557" cy="166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2191" y="6261360"/>
              <a:ext cx="3654557" cy="166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12191" y="6873036"/>
            <a:ext cx="3877926" cy="16677"/>
            <a:chOff x="11912191" y="6873036"/>
            <a:chExt cx="3877926" cy="166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12191" y="6873036"/>
              <a:ext cx="3877926" cy="16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02667" y="7442694"/>
            <a:ext cx="3862068" cy="16677"/>
            <a:chOff x="11902667" y="7442694"/>
            <a:chExt cx="3862068" cy="166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02667" y="7442694"/>
              <a:ext cx="3862068" cy="166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34565" y="7938293"/>
            <a:ext cx="4211437" cy="16677"/>
            <a:chOff x="11934565" y="7938293"/>
            <a:chExt cx="4211437" cy="1667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34565" y="7938293"/>
              <a:ext cx="4211437" cy="166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49246" y="1612534"/>
            <a:ext cx="6171429" cy="2560933"/>
            <a:chOff x="11649246" y="1612534"/>
            <a:chExt cx="6171429" cy="25609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49246" y="1612534"/>
              <a:ext cx="6171429" cy="25609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52486" y="1999503"/>
            <a:ext cx="4250447" cy="1143695"/>
            <a:chOff x="5452486" y="1999503"/>
            <a:chExt cx="4250447" cy="11436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2486" y="1999503"/>
              <a:ext cx="4250447" cy="11436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02933" y="2464208"/>
            <a:ext cx="1951616" cy="214286"/>
            <a:chOff x="9702933" y="2464208"/>
            <a:chExt cx="1951616" cy="21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02933" y="2464208"/>
              <a:ext cx="1951616" cy="2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063643" y="4173467"/>
            <a:ext cx="7094964" cy="4606837"/>
            <a:chOff x="4063643" y="4173467"/>
            <a:chExt cx="7094964" cy="460683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3643" y="4173467"/>
              <a:ext cx="7094964" cy="46068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2023-09-07T10:08:06Z</dcterms:created>
  <dcterms:modified xsi:type="dcterms:W3CDTF">2023-09-07T10:08:06Z</dcterms:modified>
</cp:coreProperties>
</file>