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0E9A8-BFB4-8E08-97FD-CCA240878A38}" v="805" dt="2022-11-25T09:32:11.600"/>
    <p1510:client id="{7204C2BF-760F-4D1B-8227-5F0DCE56410F}" v="77" dt="2022-11-24T12:10:33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화면구현 스토리보드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ea typeface="맑은 고딕"/>
              </a:rPr>
              <a:t>사이버보안 전공 1학년 </a:t>
            </a:r>
            <a:r>
              <a:rPr lang="ko-KR" altLang="en-US" sz="3200" dirty="0" err="1">
                <a:ea typeface="맑은 고딕"/>
              </a:rPr>
              <a:t>C반</a:t>
            </a:r>
            <a:endParaRPr lang="ko-KR" sz="3200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2201221</a:t>
            </a:r>
          </a:p>
          <a:p>
            <a:r>
              <a:rPr lang="ko-KR" altLang="en-US" sz="3200" dirty="0">
                <a:ea typeface="맑은 고딕"/>
              </a:rPr>
              <a:t>DURAN DILARA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F725AC-2998-260B-D051-F8FFECDBF490}"/>
              </a:ext>
            </a:extLst>
          </p:cNvPr>
          <p:cNvSpPr/>
          <p:nvPr/>
        </p:nvSpPr>
        <p:spPr>
          <a:xfrm>
            <a:off x="346363" y="1009402"/>
            <a:ext cx="3849584" cy="286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61D893-66E2-707B-221F-3D8B6BF3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1" y="91955"/>
            <a:ext cx="5426016" cy="83673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F669B-7B7D-7AEB-FEBB-C19B6B849038}"/>
              </a:ext>
            </a:extLst>
          </p:cNvPr>
          <p:cNvSpPr/>
          <p:nvPr/>
        </p:nvSpPr>
        <p:spPr>
          <a:xfrm>
            <a:off x="274674" y="937137"/>
            <a:ext cx="3991006" cy="5646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864DA2-7A2C-7F39-931E-437CB0C30E71}"/>
              </a:ext>
            </a:extLst>
          </p:cNvPr>
          <p:cNvSpPr/>
          <p:nvPr/>
        </p:nvSpPr>
        <p:spPr>
          <a:xfrm>
            <a:off x="3490677" y="1048643"/>
            <a:ext cx="664536" cy="212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REGISTER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D357D-E4FC-C5E5-A6BB-0D13A36C5921}"/>
              </a:ext>
            </a:extLst>
          </p:cNvPr>
          <p:cNvSpPr/>
          <p:nvPr/>
        </p:nvSpPr>
        <p:spPr>
          <a:xfrm>
            <a:off x="2784946" y="1048642"/>
            <a:ext cx="664536" cy="212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LOGIN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FEB45-E828-4B1A-F3D1-11FB9E7DA3DB}"/>
              </a:ext>
            </a:extLst>
          </p:cNvPr>
          <p:cNvSpPr/>
          <p:nvPr/>
        </p:nvSpPr>
        <p:spPr>
          <a:xfrm>
            <a:off x="376051" y="1048986"/>
            <a:ext cx="1098467" cy="207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ea typeface="맑은 고딕"/>
              </a:rPr>
              <a:t>SITE LOGO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E80119-9B3F-7F8A-0653-95B9536D8C29}"/>
              </a:ext>
            </a:extLst>
          </p:cNvPr>
          <p:cNvSpPr/>
          <p:nvPr/>
        </p:nvSpPr>
        <p:spPr>
          <a:xfrm>
            <a:off x="376051" y="1405247"/>
            <a:ext cx="3819896" cy="18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MAIN CONTENTS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B976BB-10F8-A5F0-0441-AD3A503CB085}"/>
              </a:ext>
            </a:extLst>
          </p:cNvPr>
          <p:cNvSpPr/>
          <p:nvPr/>
        </p:nvSpPr>
        <p:spPr>
          <a:xfrm>
            <a:off x="504701" y="3443844"/>
            <a:ext cx="1098467" cy="1365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MENU 1</a:t>
            </a:r>
          </a:p>
          <a:p>
            <a:pPr algn="ctr"/>
            <a:endParaRPr lang="ko-KR" altLang="en-US" dirty="0">
              <a:solidFill>
                <a:srgbClr val="000000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aaa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5F863E-9684-3D50-D8A5-967443FC5253}"/>
              </a:ext>
            </a:extLst>
          </p:cNvPr>
          <p:cNvSpPr/>
          <p:nvPr/>
        </p:nvSpPr>
        <p:spPr>
          <a:xfrm>
            <a:off x="1652649" y="3443844"/>
            <a:ext cx="1118259" cy="1365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MENU2</a:t>
            </a:r>
            <a:endParaRPr lang="ko-KR" altLang="en-US" dirty="0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algn="ctr"/>
            <a:endParaRPr lang="ko-KR" altLang="en-US" dirty="0">
              <a:solidFill>
                <a:srgbClr val="000000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bbb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5B1D7C-863D-8B72-1BEA-6974CDCD5407}"/>
              </a:ext>
            </a:extLst>
          </p:cNvPr>
          <p:cNvSpPr/>
          <p:nvPr/>
        </p:nvSpPr>
        <p:spPr>
          <a:xfrm>
            <a:off x="2840180" y="3443843"/>
            <a:ext cx="1217220" cy="1365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MENU 3</a:t>
            </a:r>
            <a:endParaRPr lang="ko-KR" altLang="en-US" dirty="0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algn="ctr"/>
            <a:endParaRPr lang="ko-KR" altLang="en-US" dirty="0">
              <a:solidFill>
                <a:srgbClr val="000000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ccc</a:t>
            </a:r>
          </a:p>
        </p:txBody>
      </p:sp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519F227-5D2B-F4E1-E3C6-955520D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1" y="1748452"/>
            <a:ext cx="3396342" cy="15105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1B9199-90BA-49F4-212E-1E3A2B138015}"/>
              </a:ext>
            </a:extLst>
          </p:cNvPr>
          <p:cNvSpPr/>
          <p:nvPr/>
        </p:nvSpPr>
        <p:spPr>
          <a:xfrm>
            <a:off x="1642753" y="2107870"/>
            <a:ext cx="1227116" cy="405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BUTTON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945463-52EB-2FBD-7A62-D03E8D61E0A9}"/>
              </a:ext>
            </a:extLst>
          </p:cNvPr>
          <p:cNvSpPr/>
          <p:nvPr/>
        </p:nvSpPr>
        <p:spPr>
          <a:xfrm>
            <a:off x="385948" y="3414155"/>
            <a:ext cx="3800103" cy="143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93BCB-1627-F886-5C65-17F4A16C1B89}"/>
              </a:ext>
            </a:extLst>
          </p:cNvPr>
          <p:cNvSpPr/>
          <p:nvPr/>
        </p:nvSpPr>
        <p:spPr>
          <a:xfrm>
            <a:off x="385948" y="6224647"/>
            <a:ext cx="3800104" cy="316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635382-6873-FDF4-B24D-0960A34114A7}"/>
              </a:ext>
            </a:extLst>
          </p:cNvPr>
          <p:cNvSpPr/>
          <p:nvPr/>
        </p:nvSpPr>
        <p:spPr>
          <a:xfrm>
            <a:off x="3117272" y="6264234"/>
            <a:ext cx="1039091" cy="247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ea typeface="맑은 고딕"/>
              </a:rPr>
              <a:t>HELP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A22E89-38FE-828D-60D0-47A92DC762AD}"/>
              </a:ext>
            </a:extLst>
          </p:cNvPr>
          <p:cNvSpPr/>
          <p:nvPr/>
        </p:nvSpPr>
        <p:spPr>
          <a:xfrm>
            <a:off x="1385453" y="6264234"/>
            <a:ext cx="1603169" cy="247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rgbClr val="7F7F7F"/>
                </a:solidFill>
                <a:ea typeface="맑은 고딕"/>
              </a:rPr>
              <a:t>Search</a:t>
            </a:r>
            <a:r>
              <a:rPr lang="ko-KR" altLang="en-US" sz="1200" dirty="0">
                <a:solidFill>
                  <a:srgbClr val="7F7F7F"/>
                </a:solidFill>
                <a:ea typeface="맑은 고딕"/>
              </a:rPr>
              <a:t> ...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F452C5-88C0-7649-8232-EC30CCCE24E9}"/>
              </a:ext>
            </a:extLst>
          </p:cNvPr>
          <p:cNvSpPr/>
          <p:nvPr/>
        </p:nvSpPr>
        <p:spPr>
          <a:xfrm>
            <a:off x="455221" y="6264234"/>
            <a:ext cx="870856" cy="247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ea typeface="맑은 고딕"/>
              </a:rPr>
              <a:t>CALL</a:t>
            </a:r>
            <a:endParaRPr lang="ko-KR" altLang="en-US" sz="600" dirty="0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 sz="600" dirty="0">
                <a:solidFill>
                  <a:srgbClr val="000000"/>
                </a:solidFill>
                <a:ea typeface="맑은 고딕"/>
              </a:rPr>
              <a:t>010-1234-5678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5BD9A6-8611-DFB7-1DBF-70188AA4B05E}"/>
              </a:ext>
            </a:extLst>
          </p:cNvPr>
          <p:cNvSpPr txBox="1"/>
          <p:nvPr/>
        </p:nvSpPr>
        <p:spPr>
          <a:xfrm>
            <a:off x="415636" y="5324103"/>
            <a:ext cx="374072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 dirty="0">
                <a:ea typeface="맑은 고딕"/>
              </a:rPr>
              <a:t>     ~ ~ ~ ~ ~ ~</a:t>
            </a:r>
            <a:endParaRPr lang="ko-KR" altLang="en-US" sz="30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408EE5C-EFB1-55A4-110C-8B4734C81CD6}"/>
              </a:ext>
            </a:extLst>
          </p:cNvPr>
          <p:cNvCxnSpPr/>
          <p:nvPr/>
        </p:nvCxnSpPr>
        <p:spPr>
          <a:xfrm flipV="1">
            <a:off x="4188402" y="753464"/>
            <a:ext cx="1735776" cy="2929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916489-B487-9ACC-FD92-CA2D73591533}"/>
              </a:ext>
            </a:extLst>
          </p:cNvPr>
          <p:cNvSpPr txBox="1"/>
          <p:nvPr/>
        </p:nvSpPr>
        <p:spPr>
          <a:xfrm>
            <a:off x="6046519" y="573974"/>
            <a:ext cx="45946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Head</a:t>
            </a:r>
            <a:r>
              <a:rPr lang="ko-KR" altLang="en-US" dirty="0">
                <a:ea typeface="맑은 고딕"/>
              </a:rPr>
              <a:t>,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사이트의 이름이나 로고, 로그인 등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잘 찾지만 세부 사항인 부분을 넣는다.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A4EF972-BE91-388D-B0B1-2A6797B7C159}"/>
              </a:ext>
            </a:extLst>
          </p:cNvPr>
          <p:cNvCxnSpPr>
            <a:cxnSpLocks/>
          </p:cNvCxnSpPr>
          <p:nvPr/>
        </p:nvCxnSpPr>
        <p:spPr>
          <a:xfrm>
            <a:off x="4188402" y="1719322"/>
            <a:ext cx="1904009" cy="9242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CDE694-6BDE-9939-FE9E-51E8B7866FA0}"/>
              </a:ext>
            </a:extLst>
          </p:cNvPr>
          <p:cNvSpPr txBox="1"/>
          <p:nvPr/>
        </p:nvSpPr>
        <p:spPr>
          <a:xfrm>
            <a:off x="6056415" y="2187039"/>
            <a:ext cx="49183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Contents</a:t>
            </a:r>
            <a:r>
              <a:rPr lang="ko-KR" altLang="en-US" dirty="0">
                <a:ea typeface="맑은 고딕"/>
              </a:rPr>
              <a:t>,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사람들이 사이트에 접속할 시</a:t>
            </a:r>
          </a:p>
          <a:p>
            <a:r>
              <a:rPr lang="ko-KR" altLang="en-US" dirty="0">
                <a:ea typeface="맑은 고딕"/>
              </a:rPr>
              <a:t>가장 먼저 찾을 것 같은 주 컨텐츠를 넣는다.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FF175AB-F3FE-8461-3012-E308BA05B9FE}"/>
              </a:ext>
            </a:extLst>
          </p:cNvPr>
          <p:cNvCxnSpPr>
            <a:cxnSpLocks/>
          </p:cNvCxnSpPr>
          <p:nvPr/>
        </p:nvCxnSpPr>
        <p:spPr>
          <a:xfrm flipV="1">
            <a:off x="4158713" y="3544164"/>
            <a:ext cx="1904009" cy="1048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9292ED-23F5-01E7-0CCE-25D25097D148}"/>
              </a:ext>
            </a:extLst>
          </p:cNvPr>
          <p:cNvSpPr txBox="1"/>
          <p:nvPr/>
        </p:nvSpPr>
        <p:spPr>
          <a:xfrm>
            <a:off x="6056415" y="3315194"/>
            <a:ext cx="49678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Contents</a:t>
            </a:r>
            <a:r>
              <a:rPr lang="ko-KR" altLang="en-US" dirty="0">
                <a:ea typeface="맑은 고딕"/>
              </a:rPr>
              <a:t> 2,</a:t>
            </a:r>
          </a:p>
          <a:p>
            <a:r>
              <a:rPr lang="ko-KR" altLang="en-US" dirty="0">
                <a:ea typeface="맑은 고딕"/>
              </a:rPr>
              <a:t>인기있는 컨텐츠들의 주 메뉴들을 넣는다.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800A038-755B-7903-5533-992C57F14F56}"/>
              </a:ext>
            </a:extLst>
          </p:cNvPr>
          <p:cNvCxnSpPr>
            <a:cxnSpLocks/>
          </p:cNvCxnSpPr>
          <p:nvPr/>
        </p:nvCxnSpPr>
        <p:spPr>
          <a:xfrm flipV="1">
            <a:off x="4188402" y="6117152"/>
            <a:ext cx="1735776" cy="2929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3CDA24-8803-997F-83D4-C17DE67875A3}"/>
              </a:ext>
            </a:extLst>
          </p:cNvPr>
          <p:cNvSpPr txBox="1"/>
          <p:nvPr/>
        </p:nvSpPr>
        <p:spPr>
          <a:xfrm>
            <a:off x="6046519" y="5383480"/>
            <a:ext cx="57298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Foot,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사이트에서 주로 찾는 </a:t>
            </a:r>
            <a:r>
              <a:rPr lang="ko-KR" altLang="en-US" dirty="0" err="1">
                <a:ea typeface="맑은 고딕"/>
              </a:rPr>
              <a:t>간판같은</a:t>
            </a:r>
            <a:r>
              <a:rPr lang="ko-KR" altLang="en-US" dirty="0">
                <a:ea typeface="맑은 고딕"/>
              </a:rPr>
              <a:t> 컨텐츠 이외의</a:t>
            </a:r>
          </a:p>
          <a:p>
            <a:r>
              <a:rPr lang="ko-KR" altLang="en-US" dirty="0">
                <a:ea typeface="맑은 고딕"/>
              </a:rPr>
              <a:t>여러가지 사항이나</a:t>
            </a:r>
          </a:p>
          <a:p>
            <a:r>
              <a:rPr lang="ko-KR" altLang="en-US" dirty="0">
                <a:ea typeface="맑은 고딕"/>
              </a:rPr>
              <a:t>사이트에 관해 도움이 필요할 때 찾는 부분을 넣는다.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7B1A9-3C5A-783E-0515-FF8EA543AEE0}"/>
              </a:ext>
            </a:extLst>
          </p:cNvPr>
          <p:cNvSpPr txBox="1"/>
          <p:nvPr/>
        </p:nvSpPr>
        <p:spPr>
          <a:xfrm>
            <a:off x="5650674" y="4156362"/>
            <a:ext cx="491836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 err="1">
                <a:ea typeface="맑은 고딕"/>
              </a:rPr>
              <a:t>Div나</a:t>
            </a:r>
            <a:r>
              <a:rPr lang="ko-KR" altLang="en-US" sz="1500" dirty="0">
                <a:ea typeface="맑은 고딕"/>
              </a:rPr>
              <a:t> 테이블 등을 이용해서 </a:t>
            </a:r>
            <a:r>
              <a:rPr lang="ko-KR" altLang="en-US" sz="1500" dirty="0" err="1">
                <a:ea typeface="맑은 고딕"/>
              </a:rPr>
              <a:t>UI를</a:t>
            </a:r>
            <a:r>
              <a:rPr lang="ko-KR" altLang="en-US" sz="1500" dirty="0">
                <a:ea typeface="맑은 고딕"/>
              </a:rPr>
              <a:t> 상황에 맞게 다채롭게 디자인한다.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248B8F2-FEC3-3293-5F4E-55931C9BAA06}"/>
              </a:ext>
            </a:extLst>
          </p:cNvPr>
          <p:cNvCxnSpPr>
            <a:cxnSpLocks/>
          </p:cNvCxnSpPr>
          <p:nvPr/>
        </p:nvCxnSpPr>
        <p:spPr>
          <a:xfrm>
            <a:off x="4059752" y="4094387"/>
            <a:ext cx="1646711" cy="3404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17166A3-C073-FF9D-8830-72BF62D90747}"/>
              </a:ext>
            </a:extLst>
          </p:cNvPr>
          <p:cNvCxnSpPr>
            <a:cxnSpLocks/>
          </p:cNvCxnSpPr>
          <p:nvPr/>
        </p:nvCxnSpPr>
        <p:spPr>
          <a:xfrm>
            <a:off x="1476869" y="1155245"/>
            <a:ext cx="4229594" cy="4789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C213A8-4989-0790-A796-32E73A75F739}"/>
              </a:ext>
            </a:extLst>
          </p:cNvPr>
          <p:cNvSpPr txBox="1"/>
          <p:nvPr/>
        </p:nvSpPr>
        <p:spPr>
          <a:xfrm>
            <a:off x="5650675" y="1444831"/>
            <a:ext cx="293914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ea typeface="맑은 고딕"/>
              </a:rPr>
              <a:t>로고는 </a:t>
            </a:r>
            <a:r>
              <a:rPr lang="ko-KR" altLang="en-US" sz="1500" dirty="0" err="1">
                <a:ea typeface="맑은 고딕"/>
              </a:rPr>
              <a:t>글으로도</a:t>
            </a:r>
            <a:r>
              <a:rPr lang="ko-KR" altLang="en-US" sz="1500" dirty="0">
                <a:ea typeface="맑은 고딕"/>
              </a:rPr>
              <a:t> 쓸 수 있지만,</a:t>
            </a:r>
            <a:endParaRPr lang="ko-KR" altLang="en-US" sz="1500" dirty="0">
              <a:ea typeface="맑은 고딕" panose="020B0503020000020004" pitchFamily="34" charset="-127"/>
            </a:endParaRPr>
          </a:p>
          <a:p>
            <a:r>
              <a:rPr lang="ko-KR" altLang="en-US" sz="1500" dirty="0">
                <a:ea typeface="맑은 고딕"/>
              </a:rPr>
              <a:t>그림을 쓰는 것도 나쁘지 않다.</a:t>
            </a:r>
          </a:p>
        </p:txBody>
      </p:sp>
    </p:spTree>
    <p:extLst>
      <p:ext uri="{BB962C8B-B14F-4D97-AF65-F5344CB8AC3E}">
        <p14:creationId xmlns:p14="http://schemas.microsoft.com/office/powerpoint/2010/main" val="34941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화면구현 스토리보드 과제</vt:lpstr>
      <vt:lpstr>메인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204</cp:revision>
  <dcterms:created xsi:type="dcterms:W3CDTF">2022-11-24T12:03:49Z</dcterms:created>
  <dcterms:modified xsi:type="dcterms:W3CDTF">2022-11-25T09:32:12Z</dcterms:modified>
</cp:coreProperties>
</file>